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49537B_B0552584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7F495383_4CB229D5.xml" ContentType="application/vnd.ms-powerpoint.comments+xml"/>
  <Override PartName="/ppt/notesSlides/notesSlide6.xml" ContentType="application/vnd.openxmlformats-officedocument.presentationml.notesSlide+xml"/>
  <Override PartName="/ppt/comments/modernComment_7F495378_15FF968B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6" r:id="rId4"/>
  </p:sldMasterIdLst>
  <p:notesMasterIdLst>
    <p:notesMasterId r:id="rId21"/>
  </p:notesMasterIdLst>
  <p:sldIdLst>
    <p:sldId id="2135511919" r:id="rId5"/>
    <p:sldId id="2135511931" r:id="rId6"/>
    <p:sldId id="2135511932" r:id="rId7"/>
    <p:sldId id="2135511933" r:id="rId8"/>
    <p:sldId id="2135511939" r:id="rId9"/>
    <p:sldId id="2135511928" r:id="rId10"/>
    <p:sldId id="2135511935" r:id="rId11"/>
    <p:sldId id="2135511938" r:id="rId12"/>
    <p:sldId id="2135511940" r:id="rId13"/>
    <p:sldId id="2135511926" r:id="rId14"/>
    <p:sldId id="2135511943" r:id="rId15"/>
    <p:sldId id="2135511944" r:id="rId16"/>
    <p:sldId id="2135511942" r:id="rId17"/>
    <p:sldId id="2135511920" r:id="rId18"/>
    <p:sldId id="2135511945" r:id="rId19"/>
    <p:sldId id="2135511881" r:id="rId20"/>
  </p:sldIdLst>
  <p:sldSz cx="9144000" cy="5143500" type="screen16x9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5760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6" orient="horz" pos="3228" userDrawn="1">
          <p15:clr>
            <a:srgbClr val="A4A3A4"/>
          </p15:clr>
        </p15:guide>
        <p15:guide id="12" orient="horz" userDrawn="1">
          <p15:clr>
            <a:srgbClr val="A4A3A4"/>
          </p15:clr>
        </p15:guide>
        <p15:guide id="15" pos="2856" userDrawn="1">
          <p15:clr>
            <a:srgbClr val="A4A3A4"/>
          </p15:clr>
        </p15:guide>
        <p15:guide id="16" pos="4320" userDrawn="1">
          <p15:clr>
            <a:srgbClr val="A4A3A4"/>
          </p15:clr>
        </p15:guide>
        <p15:guide id="17" pos="14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478904-BFB3-7240-DB05-5A13A31596C9}" name="Sarah Glenn" initials="SG" userId="S::sglenn@advancelocal.net::080a6a6f-6e8c-47c4-9f8d-630467d42dc5" providerId="AD"/>
  <p188:author id="{F7813E52-2CDD-0C36-0F3B-250BB4722DB1}" name="Anna Russell" initials="" userId="S::ARUSSELL@advancelocal.net::2c8629e2-14f6-4514-a2c3-f66556308083" providerId="AD"/>
  <p188:author id="{7113D8BC-D348-D1ED-A3EE-D45769C80F9F}" name="Lauren Lowery" initials="LL" userId="S::LLOWERY@advancelocal.net::50c1e6f0-02bd-45e8-b186-d04a5905b504" providerId="AD"/>
  <p188:author id="{61B5FAD9-1F46-A06E-5116-293B17F33E75}" name="Jacquelyn Blackwell" initials="JB" userId="S::jblackwe@advancelocal.net::cd9cdcee-2766-4fa8-93aa-44a0e3c391d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yne Emerson" initials="WE" lastIdx="1" clrIdx="0">
    <p:extLst>
      <p:ext uri="{19B8F6BF-5375-455C-9EA6-DF929625EA0E}">
        <p15:presenceInfo xmlns:p15="http://schemas.microsoft.com/office/powerpoint/2012/main" userId="S-1-5-21-3183697577-350175980-3853504712-134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CBA"/>
    <a:srgbClr val="66FF66"/>
    <a:srgbClr val="0D2240"/>
    <a:srgbClr val="19A7DF"/>
    <a:srgbClr val="006600"/>
    <a:srgbClr val="66CCFF"/>
    <a:srgbClr val="990033"/>
    <a:srgbClr val="4F81BD"/>
    <a:srgbClr val="4FBD81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2F4E99-DE23-4DD0-8955-BE7F89A83B48}" v="1" dt="2023-06-22T16:00:12.29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5760"/>
        <p:guide/>
        <p:guide orient="horz" pos="3228"/>
        <p:guide orient="horz"/>
        <p:guide pos="2856"/>
        <p:guide pos="4320"/>
        <p:guide pos="14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quelyn Blackwell" userId="cd9cdcee-2766-4fa8-93aa-44a0e3c391d3" providerId="ADAL" clId="{CAAFF663-C46A-4DE5-B8BC-65ACE7E14C58}"/>
    <pc:docChg chg="custSel modSld">
      <pc:chgData name="Jacquelyn Blackwell" userId="cd9cdcee-2766-4fa8-93aa-44a0e3c391d3" providerId="ADAL" clId="{CAAFF663-C46A-4DE5-B8BC-65ACE7E14C58}" dt="2023-05-30T15:12:43.081" v="12"/>
      <pc:docMkLst>
        <pc:docMk/>
      </pc:docMkLst>
      <pc:sldChg chg="addSp delSp modSp mod addCm">
        <pc:chgData name="Jacquelyn Blackwell" userId="cd9cdcee-2766-4fa8-93aa-44a0e3c391d3" providerId="ADAL" clId="{CAAFF663-C46A-4DE5-B8BC-65ACE7E14C58}" dt="2023-05-30T15:12:43.081" v="12"/>
        <pc:sldMkLst>
          <pc:docMk/>
          <pc:sldMk cId="2567734661" sldId="2135511919"/>
        </pc:sldMkLst>
        <pc:picChg chg="add mod">
          <ac:chgData name="Jacquelyn Blackwell" userId="cd9cdcee-2766-4fa8-93aa-44a0e3c391d3" providerId="ADAL" clId="{CAAFF663-C46A-4DE5-B8BC-65ACE7E14C58}" dt="2023-05-30T15:11:32.095" v="11" actId="1076"/>
          <ac:picMkLst>
            <pc:docMk/>
            <pc:sldMk cId="2567734661" sldId="2135511919"/>
            <ac:picMk id="5" creationId="{5428044F-2A23-D65B-54E9-0C1456F6699B}"/>
          </ac:picMkLst>
        </pc:picChg>
        <pc:picChg chg="add del mod">
          <ac:chgData name="Jacquelyn Blackwell" userId="cd9cdcee-2766-4fa8-93aa-44a0e3c391d3" providerId="ADAL" clId="{CAAFF663-C46A-4DE5-B8BC-65ACE7E14C58}" dt="2023-05-30T15:11:20.031" v="10" actId="478"/>
          <ac:picMkLst>
            <pc:docMk/>
            <pc:sldMk cId="2567734661" sldId="2135511919"/>
            <ac:picMk id="9" creationId="{A8F4B0FD-AE48-6400-B117-D63E4ED28A6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cquelyn Blackwell" userId="cd9cdcee-2766-4fa8-93aa-44a0e3c391d3" providerId="ADAL" clId="{CAAFF663-C46A-4DE5-B8BC-65ACE7E14C58}" dt="2023-05-30T15:12:43.081" v="12"/>
              <pc2:cmMkLst xmlns:pc2="http://schemas.microsoft.com/office/powerpoint/2019/9/main/command">
                <pc:docMk/>
                <pc:sldMk cId="2567734661" sldId="2135511919"/>
                <pc2:cmMk id="{884D086D-1331-477C-AA91-0E5F2EFC30CD}"/>
              </pc2:cmMkLst>
            </pc226:cmChg>
          </p:ext>
        </pc:extLst>
      </pc:sldChg>
      <pc:sldChg chg="addCm">
        <pc:chgData name="Jacquelyn Blackwell" userId="cd9cdcee-2766-4fa8-93aa-44a0e3c391d3" providerId="ADAL" clId="{CAAFF663-C46A-4DE5-B8BC-65ACE7E14C58}" dt="2023-05-30T15:10:26.321" v="0"/>
        <pc:sldMkLst>
          <pc:docMk/>
          <pc:sldMk cId="369071755" sldId="213551192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cquelyn Blackwell" userId="cd9cdcee-2766-4fa8-93aa-44a0e3c391d3" providerId="ADAL" clId="{CAAFF663-C46A-4DE5-B8BC-65ACE7E14C58}" dt="2023-05-30T15:10:26.321" v="0"/>
              <pc2:cmMkLst xmlns:pc2="http://schemas.microsoft.com/office/powerpoint/2019/9/main/command">
                <pc:docMk/>
                <pc:sldMk cId="369071755" sldId="2135511928"/>
                <pc2:cmMk id="{FE2E76C3-9E03-4104-BE19-06454ABA8F10}"/>
              </pc2:cmMkLst>
            </pc226:cmChg>
          </p:ext>
        </pc:extLst>
      </pc:sldChg>
    </pc:docChg>
  </pc:docChgLst>
  <pc:docChgLst>
    <pc:chgData name="Jacquelyn Blackwell" userId="cd9cdcee-2766-4fa8-93aa-44a0e3c391d3" providerId="ADAL" clId="{8AB537B7-7EEE-4A81-96A4-0CBAB2A9AF51}"/>
    <pc:docChg chg="undo custSel addSld delSld modSld sldOrd">
      <pc:chgData name="Jacquelyn Blackwell" userId="cd9cdcee-2766-4fa8-93aa-44a0e3c391d3" providerId="ADAL" clId="{8AB537B7-7EEE-4A81-96A4-0CBAB2A9AF51}" dt="2023-06-20T21:40:33.900" v="1201" actId="1076"/>
      <pc:docMkLst>
        <pc:docMk/>
      </pc:docMkLst>
      <pc:sldChg chg="addSp delSp modSp mod delCm modCm">
        <pc:chgData name="Jacquelyn Blackwell" userId="cd9cdcee-2766-4fa8-93aa-44a0e3c391d3" providerId="ADAL" clId="{8AB537B7-7EEE-4A81-96A4-0CBAB2A9AF51}" dt="2023-06-20T21:40:33.900" v="1201" actId="1076"/>
        <pc:sldMkLst>
          <pc:docMk/>
          <pc:sldMk cId="2567734661" sldId="2135511919"/>
        </pc:sldMkLst>
        <pc:spChg chg="mod">
          <ac:chgData name="Jacquelyn Blackwell" userId="cd9cdcee-2766-4fa8-93aa-44a0e3c391d3" providerId="ADAL" clId="{8AB537B7-7EEE-4A81-96A4-0CBAB2A9AF51}" dt="2023-06-20T21:40:33.900" v="1201" actId="1076"/>
          <ac:spMkLst>
            <pc:docMk/>
            <pc:sldMk cId="2567734661" sldId="2135511919"/>
            <ac:spMk id="38" creationId="{99FC04EA-16D9-0715-4AD1-EB961EBB367B}"/>
          </ac:spMkLst>
        </pc:spChg>
        <pc:spChg chg="del">
          <ac:chgData name="Jacquelyn Blackwell" userId="cd9cdcee-2766-4fa8-93aa-44a0e3c391d3" providerId="ADAL" clId="{8AB537B7-7EEE-4A81-96A4-0CBAB2A9AF51}" dt="2023-06-14T11:01:52.457" v="8" actId="478"/>
          <ac:spMkLst>
            <pc:docMk/>
            <pc:sldMk cId="2567734661" sldId="2135511919"/>
            <ac:spMk id="39" creationId="{E2345E10-A6D6-5F58-1335-E0EDEB2C960B}"/>
          </ac:spMkLst>
        </pc:spChg>
        <pc:spChg chg="del">
          <ac:chgData name="Jacquelyn Blackwell" userId="cd9cdcee-2766-4fa8-93aa-44a0e3c391d3" providerId="ADAL" clId="{8AB537B7-7EEE-4A81-96A4-0CBAB2A9AF51}" dt="2023-06-19T20:22:08.456" v="1087"/>
          <ac:spMkLst>
            <pc:docMk/>
            <pc:sldMk cId="2567734661" sldId="2135511919"/>
            <ac:spMk id="40" creationId="{A204E81F-281A-35A5-0B7A-8DC1A80F63EB}"/>
          </ac:spMkLst>
        </pc:spChg>
        <pc:spChg chg="mod">
          <ac:chgData name="Jacquelyn Blackwell" userId="cd9cdcee-2766-4fa8-93aa-44a0e3c391d3" providerId="ADAL" clId="{8AB537B7-7EEE-4A81-96A4-0CBAB2A9AF51}" dt="2023-06-20T21:38:57.789" v="1195" actId="1076"/>
          <ac:spMkLst>
            <pc:docMk/>
            <pc:sldMk cId="2567734661" sldId="2135511919"/>
            <ac:spMk id="41" creationId="{B44EE274-84B5-C49E-B043-5172A435129E}"/>
          </ac:spMkLst>
        </pc:spChg>
        <pc:spChg chg="del">
          <ac:chgData name="Jacquelyn Blackwell" userId="cd9cdcee-2766-4fa8-93aa-44a0e3c391d3" providerId="ADAL" clId="{8AB537B7-7EEE-4A81-96A4-0CBAB2A9AF51}" dt="2023-06-14T11:01:49.729" v="6" actId="478"/>
          <ac:spMkLst>
            <pc:docMk/>
            <pc:sldMk cId="2567734661" sldId="2135511919"/>
            <ac:spMk id="42" creationId="{05765628-4526-AF53-BF22-12E9C88DC943}"/>
          </ac:spMkLst>
        </pc:spChg>
        <pc:spChg chg="mod">
          <ac:chgData name="Jacquelyn Blackwell" userId="cd9cdcee-2766-4fa8-93aa-44a0e3c391d3" providerId="ADAL" clId="{8AB537B7-7EEE-4A81-96A4-0CBAB2A9AF51}" dt="2023-06-19T20:22:16.623" v="1092" actId="1076"/>
          <ac:spMkLst>
            <pc:docMk/>
            <pc:sldMk cId="2567734661" sldId="2135511919"/>
            <ac:spMk id="43" creationId="{67330C98-599C-CB9F-120D-BA94656C98EC}"/>
          </ac:spMkLst>
        </pc:spChg>
        <pc:spChg chg="mod">
          <ac:chgData name="Jacquelyn Blackwell" userId="cd9cdcee-2766-4fa8-93aa-44a0e3c391d3" providerId="ADAL" clId="{8AB537B7-7EEE-4A81-96A4-0CBAB2A9AF51}" dt="2023-06-20T21:39:02.445" v="1196" actId="1076"/>
          <ac:spMkLst>
            <pc:docMk/>
            <pc:sldMk cId="2567734661" sldId="2135511919"/>
            <ac:spMk id="44" creationId="{A569E466-3198-4511-4806-49752BAB7D92}"/>
          </ac:spMkLst>
        </pc:spChg>
        <pc:spChg chg="del">
          <ac:chgData name="Jacquelyn Blackwell" userId="cd9cdcee-2766-4fa8-93aa-44a0e3c391d3" providerId="ADAL" clId="{8AB537B7-7EEE-4A81-96A4-0CBAB2A9AF51}" dt="2023-06-14T11:01:51.163" v="7" actId="478"/>
          <ac:spMkLst>
            <pc:docMk/>
            <pc:sldMk cId="2567734661" sldId="2135511919"/>
            <ac:spMk id="45" creationId="{FB61DAB2-09DB-9A58-5D41-639565CAFA3A}"/>
          </ac:spMkLst>
        </pc:spChg>
        <pc:picChg chg="add mod">
          <ac:chgData name="Jacquelyn Blackwell" userId="cd9cdcee-2766-4fa8-93aa-44a0e3c391d3" providerId="ADAL" clId="{8AB537B7-7EEE-4A81-96A4-0CBAB2A9AF51}" dt="2023-06-20T21:38:57.789" v="1195" actId="1076"/>
          <ac:picMkLst>
            <pc:docMk/>
            <pc:sldMk cId="2567734661" sldId="2135511919"/>
            <ac:picMk id="3" creationId="{023A0F8E-626C-DF90-DA3A-F15809F9E2D3}"/>
          </ac:picMkLst>
        </pc:picChg>
        <pc:picChg chg="mod">
          <ac:chgData name="Jacquelyn Blackwell" userId="cd9cdcee-2766-4fa8-93aa-44a0e3c391d3" providerId="ADAL" clId="{8AB537B7-7EEE-4A81-96A4-0CBAB2A9AF51}" dt="2023-06-20T21:40:33.900" v="1201" actId="1076"/>
          <ac:picMkLst>
            <pc:docMk/>
            <pc:sldMk cId="2567734661" sldId="2135511919"/>
            <ac:picMk id="5" creationId="{EFB878FF-D4DB-2D14-6271-09ED58DFB217}"/>
          </ac:picMkLst>
        </pc:picChg>
        <pc:picChg chg="mod">
          <ac:chgData name="Jacquelyn Blackwell" userId="cd9cdcee-2766-4fa8-93aa-44a0e3c391d3" providerId="ADAL" clId="{8AB537B7-7EEE-4A81-96A4-0CBAB2A9AF51}" dt="2023-06-20T21:38:57.789" v="1195" actId="1076"/>
          <ac:picMkLst>
            <pc:docMk/>
            <pc:sldMk cId="2567734661" sldId="2135511919"/>
            <ac:picMk id="48" creationId="{8BA094F4-8AEB-525A-46A9-8F5096702B1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cquelyn Blackwell" userId="cd9cdcee-2766-4fa8-93aa-44a0e3c391d3" providerId="ADAL" clId="{8AB537B7-7EEE-4A81-96A4-0CBAB2A9AF51}" dt="2023-06-20T21:40:08.725" v="1198"/>
              <pc2:cmMkLst xmlns:pc2="http://schemas.microsoft.com/office/powerpoint/2019/9/main/command">
                <pc:docMk/>
                <pc:sldMk cId="2567734661" sldId="2135511919"/>
                <pc2:cmMk id="{8890763E-4541-D445-96EE-24D8D72854F3}"/>
              </pc2:cmMkLst>
              <pc226:cmRplyChg chg="add">
                <pc226:chgData name="Jacquelyn Blackwell" userId="cd9cdcee-2766-4fa8-93aa-44a0e3c391d3" providerId="ADAL" clId="{8AB537B7-7EEE-4A81-96A4-0CBAB2A9AF51}" dt="2023-06-19T20:22:42.479" v="1095"/>
                <pc2:cmRplyMkLst xmlns:pc2="http://schemas.microsoft.com/office/powerpoint/2019/9/main/command">
                  <pc:docMk/>
                  <pc:sldMk cId="2567734661" sldId="2135511919"/>
                  <pc2:cmMk id="{8890763E-4541-D445-96EE-24D8D72854F3}"/>
                  <pc2:cmRplyMk id="{CDE3420E-0C10-4B12-A504-5D20BBA3DBFA}"/>
                </pc2:cmRplyMkLst>
              </pc226:cmRplyChg>
              <pc226:cmRplyChg chg="add del">
                <pc226:chgData name="Jacquelyn Blackwell" userId="cd9cdcee-2766-4fa8-93aa-44a0e3c391d3" providerId="ADAL" clId="{8AB537B7-7EEE-4A81-96A4-0CBAB2A9AF51}" dt="2023-06-19T20:22:21.219" v="1093"/>
                <pc2:cmRplyMkLst xmlns:pc2="http://schemas.microsoft.com/office/powerpoint/2019/9/main/command">
                  <pc:docMk/>
                  <pc:sldMk cId="2567734661" sldId="2135511919"/>
                  <pc2:cmMk id="{8890763E-4541-D445-96EE-24D8D72854F3}"/>
                  <pc2:cmRplyMk id="{6712F628-22BA-4935-BD47-B24BE789FF60}"/>
                </pc2:cmRplyMkLst>
              </pc226:cmRplyChg>
              <pc226:cmRplyChg chg="add">
                <pc226:chgData name="Jacquelyn Blackwell" userId="cd9cdcee-2766-4fa8-93aa-44a0e3c391d3" providerId="ADAL" clId="{8AB537B7-7EEE-4A81-96A4-0CBAB2A9AF51}" dt="2023-06-20T21:00:26.975" v="1191"/>
                <pc2:cmRplyMkLst xmlns:pc2="http://schemas.microsoft.com/office/powerpoint/2019/9/main/command">
                  <pc:docMk/>
                  <pc:sldMk cId="2567734661" sldId="2135511919"/>
                  <pc2:cmMk id="{8890763E-4541-D445-96EE-24D8D72854F3}"/>
                  <pc2:cmRplyMk id="{6AD59AE3-974B-4E59-A642-1DDF063FA4AA}"/>
                </pc2:cmRplyMkLst>
              </pc226:cmRplyChg>
            </pc226:cmChg>
            <pc226:cmChg xmlns:pc226="http://schemas.microsoft.com/office/powerpoint/2022/06/main/command" chg="del">
              <pc226:chgData name="Jacquelyn Blackwell" userId="cd9cdcee-2766-4fa8-93aa-44a0e3c391d3" providerId="ADAL" clId="{8AB537B7-7EEE-4A81-96A4-0CBAB2A9AF51}" dt="2023-06-20T21:40:04.562" v="1197"/>
              <pc2:cmMkLst xmlns:pc2="http://schemas.microsoft.com/office/powerpoint/2019/9/main/command">
                <pc:docMk/>
                <pc:sldMk cId="2567734661" sldId="2135511919"/>
                <pc2:cmMk id="{884D086D-1331-477C-AA91-0E5F2EFC30CD}"/>
              </pc2:cmMkLst>
            </pc226:cmChg>
          </p:ext>
        </pc:extLst>
      </pc:sldChg>
      <pc:sldChg chg="modSp mod modAnim">
        <pc:chgData name="Jacquelyn Blackwell" userId="cd9cdcee-2766-4fa8-93aa-44a0e3c391d3" providerId="ADAL" clId="{8AB537B7-7EEE-4A81-96A4-0CBAB2A9AF51}" dt="2023-06-19T23:03:31.817" v="1187" actId="20577"/>
        <pc:sldMkLst>
          <pc:docMk/>
          <pc:sldMk cId="425007752" sldId="2135511920"/>
        </pc:sldMkLst>
        <pc:spChg chg="mod">
          <ac:chgData name="Jacquelyn Blackwell" userId="cd9cdcee-2766-4fa8-93aa-44a0e3c391d3" providerId="ADAL" clId="{8AB537B7-7EEE-4A81-96A4-0CBAB2A9AF51}" dt="2023-06-19T23:03:31.817" v="1187" actId="20577"/>
          <ac:spMkLst>
            <pc:docMk/>
            <pc:sldMk cId="425007752" sldId="2135511920"/>
            <ac:spMk id="3" creationId="{12F6657F-312F-B70B-16B6-0B000E24D9A7}"/>
          </ac:spMkLst>
        </pc:spChg>
        <pc:spChg chg="mod">
          <ac:chgData name="Jacquelyn Blackwell" userId="cd9cdcee-2766-4fa8-93aa-44a0e3c391d3" providerId="ADAL" clId="{8AB537B7-7EEE-4A81-96A4-0CBAB2A9AF51}" dt="2023-06-19T19:36:43.542" v="182" actId="20577"/>
          <ac:spMkLst>
            <pc:docMk/>
            <pc:sldMk cId="425007752" sldId="2135511920"/>
            <ac:spMk id="15" creationId="{71741B39-8A84-43BB-A0BD-77BAB7A549EA}"/>
          </ac:spMkLst>
        </pc:spChg>
      </pc:sldChg>
      <pc:sldChg chg="modSp ord">
        <pc:chgData name="Jacquelyn Blackwell" userId="cd9cdcee-2766-4fa8-93aa-44a0e3c391d3" providerId="ADAL" clId="{8AB537B7-7EEE-4A81-96A4-0CBAB2A9AF51}" dt="2023-06-19T23:00:42.681" v="1124" actId="20577"/>
        <pc:sldMkLst>
          <pc:docMk/>
          <pc:sldMk cId="1457156572" sldId="2135511926"/>
        </pc:sldMkLst>
        <pc:spChg chg="mod">
          <ac:chgData name="Jacquelyn Blackwell" userId="cd9cdcee-2766-4fa8-93aa-44a0e3c391d3" providerId="ADAL" clId="{8AB537B7-7EEE-4A81-96A4-0CBAB2A9AF51}" dt="2023-06-19T23:00:42.681" v="1124" actId="20577"/>
          <ac:spMkLst>
            <pc:docMk/>
            <pc:sldMk cId="1457156572" sldId="2135511926"/>
            <ac:spMk id="8" creationId="{1A1C84B4-91CD-315A-3D07-8D9E0082F945}"/>
          </ac:spMkLst>
        </pc:spChg>
      </pc:sldChg>
      <pc:sldChg chg="addSp delSp modSp mod modCm">
        <pc:chgData name="Jacquelyn Blackwell" userId="cd9cdcee-2766-4fa8-93aa-44a0e3c391d3" providerId="ADAL" clId="{8AB537B7-7EEE-4A81-96A4-0CBAB2A9AF51}" dt="2023-06-19T19:18:57.091" v="49"/>
        <pc:sldMkLst>
          <pc:docMk/>
          <pc:sldMk cId="369071755" sldId="2135511928"/>
        </pc:sldMkLst>
        <pc:spChg chg="add mod">
          <ac:chgData name="Jacquelyn Blackwell" userId="cd9cdcee-2766-4fa8-93aa-44a0e3c391d3" providerId="ADAL" clId="{8AB537B7-7EEE-4A81-96A4-0CBAB2A9AF51}" dt="2023-06-14T11:17:52.417" v="13" actId="1076"/>
          <ac:spMkLst>
            <pc:docMk/>
            <pc:sldMk cId="369071755" sldId="2135511928"/>
            <ac:spMk id="5" creationId="{C9E909ED-2583-8D95-CD5F-2908648D9EDD}"/>
          </ac:spMkLst>
        </pc:spChg>
        <pc:spChg chg="add mod">
          <ac:chgData name="Jacquelyn Blackwell" userId="cd9cdcee-2766-4fa8-93aa-44a0e3c391d3" providerId="ADAL" clId="{8AB537B7-7EEE-4A81-96A4-0CBAB2A9AF51}" dt="2023-06-14T11:17:50.114" v="12" actId="1076"/>
          <ac:spMkLst>
            <pc:docMk/>
            <pc:sldMk cId="369071755" sldId="2135511928"/>
            <ac:spMk id="7" creationId="{8C91B9F3-DD3F-1297-75A2-01A14E49EBAE}"/>
          </ac:spMkLst>
        </pc:spChg>
        <pc:spChg chg="add del mod">
          <ac:chgData name="Jacquelyn Blackwell" userId="cd9cdcee-2766-4fa8-93aa-44a0e3c391d3" providerId="ADAL" clId="{8AB537B7-7EEE-4A81-96A4-0CBAB2A9AF51}" dt="2023-06-14T11:19:13.319" v="26" actId="478"/>
          <ac:spMkLst>
            <pc:docMk/>
            <pc:sldMk cId="369071755" sldId="2135511928"/>
            <ac:spMk id="8" creationId="{E3C979E1-BCF8-7CCB-A027-14E41EFDAA9E}"/>
          </ac:spMkLst>
        </pc:spChg>
        <pc:picChg chg="add del mod">
          <ac:chgData name="Jacquelyn Blackwell" userId="cd9cdcee-2766-4fa8-93aa-44a0e3c391d3" providerId="ADAL" clId="{8AB537B7-7EEE-4A81-96A4-0CBAB2A9AF51}" dt="2023-06-14T11:18:01.363" v="16" actId="478"/>
          <ac:picMkLst>
            <pc:docMk/>
            <pc:sldMk cId="369071755" sldId="2135511928"/>
            <ac:picMk id="1026" creationId="{7B2C70DF-7DDD-99D0-C642-71A8A2BFD753}"/>
          </ac:picMkLst>
        </pc:picChg>
        <pc:picChg chg="add mod">
          <ac:chgData name="Jacquelyn Blackwell" userId="cd9cdcee-2766-4fa8-93aa-44a0e3c391d3" providerId="ADAL" clId="{8AB537B7-7EEE-4A81-96A4-0CBAB2A9AF51}" dt="2023-06-14T11:19:18.105" v="27" actId="1076"/>
          <ac:picMkLst>
            <pc:docMk/>
            <pc:sldMk cId="369071755" sldId="2135511928"/>
            <ac:picMk id="1028" creationId="{ADB48907-44AC-3941-A32E-177953EC8BD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cquelyn Blackwell" userId="cd9cdcee-2766-4fa8-93aa-44a0e3c391d3" providerId="ADAL" clId="{8AB537B7-7EEE-4A81-96A4-0CBAB2A9AF51}" dt="2023-06-19T19:18:57.091" v="49"/>
              <pc2:cmMkLst xmlns:pc2="http://schemas.microsoft.com/office/powerpoint/2019/9/main/command">
                <pc:docMk/>
                <pc:sldMk cId="369071755" sldId="2135511928"/>
                <pc2:cmMk id="{FE2E76C3-9E03-4104-BE19-06454ABA8F10}"/>
              </pc2:cmMkLst>
            </pc226:cmChg>
          </p:ext>
        </pc:extLst>
      </pc:sldChg>
      <pc:sldChg chg="addCm">
        <pc:chgData name="Jacquelyn Blackwell" userId="cd9cdcee-2766-4fa8-93aa-44a0e3c391d3" providerId="ADAL" clId="{8AB537B7-7EEE-4A81-96A4-0CBAB2A9AF51}" dt="2023-06-20T19:30:40.048" v="1190"/>
        <pc:sldMkLst>
          <pc:docMk/>
          <pc:sldMk cId="2958370180" sldId="21355119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cquelyn Blackwell" userId="cd9cdcee-2766-4fa8-93aa-44a0e3c391d3" providerId="ADAL" clId="{8AB537B7-7EEE-4A81-96A4-0CBAB2A9AF51}" dt="2023-06-20T19:30:40.048" v="1190"/>
              <pc2:cmMkLst xmlns:pc2="http://schemas.microsoft.com/office/powerpoint/2019/9/main/command">
                <pc:docMk/>
                <pc:sldMk cId="2958370180" sldId="2135511931"/>
                <pc2:cmMk id="{1F66FEFF-49E1-4FFE-9116-6B6BEDC43DAA}"/>
              </pc2:cmMkLst>
            </pc226:cmChg>
          </p:ext>
        </pc:extLst>
      </pc:sldChg>
      <pc:sldChg chg="addSp delSp modSp mod">
        <pc:chgData name="Jacquelyn Blackwell" userId="cd9cdcee-2766-4fa8-93aa-44a0e3c391d3" providerId="ADAL" clId="{8AB537B7-7EEE-4A81-96A4-0CBAB2A9AF51}" dt="2023-06-19T19:45:19.866" v="188" actId="1076"/>
        <pc:sldMkLst>
          <pc:docMk/>
          <pc:sldMk cId="2837715715" sldId="2135511935"/>
        </pc:sldMkLst>
        <pc:spChg chg="mod">
          <ac:chgData name="Jacquelyn Blackwell" userId="cd9cdcee-2766-4fa8-93aa-44a0e3c391d3" providerId="ADAL" clId="{8AB537B7-7EEE-4A81-96A4-0CBAB2A9AF51}" dt="2023-06-14T11:21:44.859" v="29" actId="1076"/>
          <ac:spMkLst>
            <pc:docMk/>
            <pc:sldMk cId="2837715715" sldId="2135511935"/>
            <ac:spMk id="2" creationId="{DECD8BF1-4716-59E4-7355-A0848B484A37}"/>
          </ac:spMkLst>
        </pc:spChg>
        <pc:spChg chg="add mod">
          <ac:chgData name="Jacquelyn Blackwell" userId="cd9cdcee-2766-4fa8-93aa-44a0e3c391d3" providerId="ADAL" clId="{8AB537B7-7EEE-4A81-96A4-0CBAB2A9AF51}" dt="2023-06-19T19:21:18.334" v="104" actId="20577"/>
          <ac:spMkLst>
            <pc:docMk/>
            <pc:sldMk cId="2837715715" sldId="2135511935"/>
            <ac:spMk id="3" creationId="{3D129588-EB3A-18DF-9ED6-D017040EC985}"/>
          </ac:spMkLst>
        </pc:spChg>
        <pc:spChg chg="mod">
          <ac:chgData name="Jacquelyn Blackwell" userId="cd9cdcee-2766-4fa8-93aa-44a0e3c391d3" providerId="ADAL" clId="{8AB537B7-7EEE-4A81-96A4-0CBAB2A9AF51}" dt="2023-06-19T19:20:55.296" v="87" actId="20577"/>
          <ac:spMkLst>
            <pc:docMk/>
            <pc:sldMk cId="2837715715" sldId="2135511935"/>
            <ac:spMk id="6" creationId="{38C5CFFD-5366-3714-3B8A-8C1C8A46FE54}"/>
          </ac:spMkLst>
        </pc:spChg>
        <pc:spChg chg="add del">
          <ac:chgData name="Jacquelyn Blackwell" userId="cd9cdcee-2766-4fa8-93aa-44a0e3c391d3" providerId="ADAL" clId="{8AB537B7-7EEE-4A81-96A4-0CBAB2A9AF51}" dt="2023-06-14T11:22:28.856" v="39" actId="22"/>
          <ac:spMkLst>
            <pc:docMk/>
            <pc:sldMk cId="2837715715" sldId="2135511935"/>
            <ac:spMk id="7" creationId="{88FE4BCE-CFD6-68E5-CE33-084EB3369A6B}"/>
          </ac:spMkLst>
        </pc:spChg>
        <pc:spChg chg="add">
          <ac:chgData name="Jacquelyn Blackwell" userId="cd9cdcee-2766-4fa8-93aa-44a0e3c391d3" providerId="ADAL" clId="{8AB537B7-7EEE-4A81-96A4-0CBAB2A9AF51}" dt="2023-06-19T19:34:49.406" v="157"/>
          <ac:spMkLst>
            <pc:docMk/>
            <pc:sldMk cId="2837715715" sldId="2135511935"/>
            <ac:spMk id="7" creationId="{9B68DF42-26E3-FA14-5401-EABC4C1D2BC3}"/>
          </ac:spMkLst>
        </pc:spChg>
        <pc:spChg chg="add mod">
          <ac:chgData name="Jacquelyn Blackwell" userId="cd9cdcee-2766-4fa8-93aa-44a0e3c391d3" providerId="ADAL" clId="{8AB537B7-7EEE-4A81-96A4-0CBAB2A9AF51}" dt="2023-06-19T19:21:49.801" v="147" actId="20577"/>
          <ac:spMkLst>
            <pc:docMk/>
            <pc:sldMk cId="2837715715" sldId="2135511935"/>
            <ac:spMk id="9" creationId="{694C3665-4549-AD8E-9380-6334615DFBB9}"/>
          </ac:spMkLst>
        </pc:spChg>
        <pc:spChg chg="add mod">
          <ac:chgData name="Jacquelyn Blackwell" userId="cd9cdcee-2766-4fa8-93aa-44a0e3c391d3" providerId="ADAL" clId="{8AB537B7-7EEE-4A81-96A4-0CBAB2A9AF51}" dt="2023-06-19T19:45:19.866" v="188" actId="1076"/>
          <ac:spMkLst>
            <pc:docMk/>
            <pc:sldMk cId="2837715715" sldId="2135511935"/>
            <ac:spMk id="11" creationId="{87E52397-AD1A-8914-7774-AC31BD54CA31}"/>
          </ac:spMkLst>
        </pc:spChg>
        <pc:picChg chg="add mod">
          <ac:chgData name="Jacquelyn Blackwell" userId="cd9cdcee-2766-4fa8-93aa-44a0e3c391d3" providerId="ADAL" clId="{8AB537B7-7EEE-4A81-96A4-0CBAB2A9AF51}" dt="2023-06-19T19:35:05.073" v="163" actId="1076"/>
          <ac:picMkLst>
            <pc:docMk/>
            <pc:sldMk cId="2837715715" sldId="2135511935"/>
            <ac:picMk id="1026" creationId="{C1C5DEE5-D109-F575-772C-F438B9A12160}"/>
          </ac:picMkLst>
        </pc:picChg>
      </pc:sldChg>
      <pc:sldChg chg="del mod modShow">
        <pc:chgData name="Jacquelyn Blackwell" userId="cd9cdcee-2766-4fa8-93aa-44a0e3c391d3" providerId="ADAL" clId="{8AB537B7-7EEE-4A81-96A4-0CBAB2A9AF51}" dt="2023-06-19T19:22:11.750" v="148" actId="47"/>
        <pc:sldMkLst>
          <pc:docMk/>
          <pc:sldMk cId="2315388253" sldId="2135511936"/>
        </pc:sldMkLst>
      </pc:sldChg>
      <pc:sldChg chg="del mod modShow">
        <pc:chgData name="Jacquelyn Blackwell" userId="cd9cdcee-2766-4fa8-93aa-44a0e3c391d3" providerId="ADAL" clId="{8AB537B7-7EEE-4A81-96A4-0CBAB2A9AF51}" dt="2023-06-19T19:22:12.633" v="149" actId="47"/>
        <pc:sldMkLst>
          <pc:docMk/>
          <pc:sldMk cId="2184827144" sldId="2135511937"/>
        </pc:sldMkLst>
      </pc:sldChg>
      <pc:sldChg chg="addSp delSp modSp mod">
        <pc:chgData name="Jacquelyn Blackwell" userId="cd9cdcee-2766-4fa8-93aa-44a0e3c391d3" providerId="ADAL" clId="{8AB537B7-7EEE-4A81-96A4-0CBAB2A9AF51}" dt="2023-06-19T19:45:44.531" v="199" actId="478"/>
        <pc:sldMkLst>
          <pc:docMk/>
          <pc:sldMk cId="1908160956" sldId="2135511938"/>
        </pc:sldMkLst>
        <pc:spChg chg="add mod">
          <ac:chgData name="Jacquelyn Blackwell" userId="cd9cdcee-2766-4fa8-93aa-44a0e3c391d3" providerId="ADAL" clId="{8AB537B7-7EEE-4A81-96A4-0CBAB2A9AF51}" dt="2023-06-19T19:45:15.427" v="187" actId="1076"/>
          <ac:spMkLst>
            <pc:docMk/>
            <pc:sldMk cId="1908160956" sldId="2135511938"/>
            <ac:spMk id="5" creationId="{7660F2E5-CDED-1565-6E9E-9E55269CF0AF}"/>
          </ac:spMkLst>
        </pc:spChg>
        <pc:spChg chg="mod">
          <ac:chgData name="Jacquelyn Blackwell" userId="cd9cdcee-2766-4fa8-93aa-44a0e3c391d3" providerId="ADAL" clId="{8AB537B7-7EEE-4A81-96A4-0CBAB2A9AF51}" dt="2023-06-19T19:22:45.219" v="156" actId="113"/>
          <ac:spMkLst>
            <pc:docMk/>
            <pc:sldMk cId="1908160956" sldId="2135511938"/>
            <ac:spMk id="6" creationId="{38C5CFFD-5366-3714-3B8A-8C1C8A46FE54}"/>
          </ac:spMkLst>
        </pc:spChg>
        <pc:spChg chg="add del mod">
          <ac:chgData name="Jacquelyn Blackwell" userId="cd9cdcee-2766-4fa8-93aa-44a0e3c391d3" providerId="ADAL" clId="{8AB537B7-7EEE-4A81-96A4-0CBAB2A9AF51}" dt="2023-06-19T19:45:44.531" v="199" actId="478"/>
          <ac:spMkLst>
            <pc:docMk/>
            <pc:sldMk cId="1908160956" sldId="2135511938"/>
            <ac:spMk id="9" creationId="{AFF41825-8641-75AD-5A0D-E0A888781B28}"/>
          </ac:spMkLst>
        </pc:spChg>
        <pc:picChg chg="add mod">
          <ac:chgData name="Jacquelyn Blackwell" userId="cd9cdcee-2766-4fa8-93aa-44a0e3c391d3" providerId="ADAL" clId="{8AB537B7-7EEE-4A81-96A4-0CBAB2A9AF51}" dt="2023-06-19T19:45:41.567" v="198" actId="14100"/>
          <ac:picMkLst>
            <pc:docMk/>
            <pc:sldMk cId="1908160956" sldId="2135511938"/>
            <ac:picMk id="2050" creationId="{4A539C78-C534-35BF-E395-FF8EF32D37E7}"/>
          </ac:picMkLst>
        </pc:picChg>
      </pc:sldChg>
      <pc:sldChg chg="addSp modSp mod ord addCm modCm">
        <pc:chgData name="Jacquelyn Blackwell" userId="cd9cdcee-2766-4fa8-93aa-44a0e3c391d3" providerId="ADAL" clId="{8AB537B7-7EEE-4A81-96A4-0CBAB2A9AF51}" dt="2023-06-20T19:29:13.397" v="1189"/>
        <pc:sldMkLst>
          <pc:docMk/>
          <pc:sldMk cId="1286744533" sldId="2135511939"/>
        </pc:sldMkLst>
        <pc:spChg chg="add mod">
          <ac:chgData name="Jacquelyn Blackwell" userId="cd9cdcee-2766-4fa8-93aa-44a0e3c391d3" providerId="ADAL" clId="{8AB537B7-7EEE-4A81-96A4-0CBAB2A9AF51}" dt="2023-06-19T19:48:25.113" v="206" actId="1076"/>
          <ac:spMkLst>
            <pc:docMk/>
            <pc:sldMk cId="1286744533" sldId="2135511939"/>
            <ac:spMk id="3" creationId="{DAC1233F-A737-3289-B4F4-E1C3B7B46B12}"/>
          </ac:spMkLst>
        </pc:spChg>
        <pc:spChg chg="add mod">
          <ac:chgData name="Jacquelyn Blackwell" userId="cd9cdcee-2766-4fa8-93aa-44a0e3c391d3" providerId="ADAL" clId="{8AB537B7-7EEE-4A81-96A4-0CBAB2A9AF51}" dt="2023-06-19T19:49:14.951" v="217" actId="6549"/>
          <ac:spMkLst>
            <pc:docMk/>
            <pc:sldMk cId="1286744533" sldId="2135511939"/>
            <ac:spMk id="5" creationId="{8FBA71CA-CA6A-5BF8-E3F0-C521C5F4201C}"/>
          </ac:spMkLst>
        </pc:spChg>
        <pc:spChg chg="mod">
          <ac:chgData name="Jacquelyn Blackwell" userId="cd9cdcee-2766-4fa8-93aa-44a0e3c391d3" providerId="ADAL" clId="{8AB537B7-7EEE-4A81-96A4-0CBAB2A9AF51}" dt="2023-06-19T19:48:21.530" v="205" actId="1076"/>
          <ac:spMkLst>
            <pc:docMk/>
            <pc:sldMk cId="1286744533" sldId="2135511939"/>
            <ac:spMk id="6" creationId="{38C5CFFD-5366-3714-3B8A-8C1C8A46FE54}"/>
          </ac:spMkLst>
        </pc:spChg>
        <pc:spChg chg="add mod">
          <ac:chgData name="Jacquelyn Blackwell" userId="cd9cdcee-2766-4fa8-93aa-44a0e3c391d3" providerId="ADAL" clId="{8AB537B7-7EEE-4A81-96A4-0CBAB2A9AF51}" dt="2023-06-19T19:49:36.721" v="221" actId="1076"/>
          <ac:spMkLst>
            <pc:docMk/>
            <pc:sldMk cId="1286744533" sldId="2135511939"/>
            <ac:spMk id="9" creationId="{7D614CD9-E0B7-C821-3B0F-5DEFC650D9C7}"/>
          </ac:spMkLst>
        </pc:spChg>
        <pc:picChg chg="add mod">
          <ac:chgData name="Jacquelyn Blackwell" userId="cd9cdcee-2766-4fa8-93aa-44a0e3c391d3" providerId="ADAL" clId="{8AB537B7-7EEE-4A81-96A4-0CBAB2A9AF51}" dt="2023-06-19T19:49:10.993" v="215" actId="1076"/>
          <ac:picMkLst>
            <pc:docMk/>
            <pc:sldMk cId="1286744533" sldId="2135511939"/>
            <ac:picMk id="3074" creationId="{05EB3919-9B13-CF25-B16C-ECD642116C3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cquelyn Blackwell" userId="cd9cdcee-2766-4fa8-93aa-44a0e3c391d3" providerId="ADAL" clId="{8AB537B7-7EEE-4A81-96A4-0CBAB2A9AF51}" dt="2023-06-20T19:29:13.397" v="1189"/>
              <pc2:cmMkLst xmlns:pc2="http://schemas.microsoft.com/office/powerpoint/2019/9/main/command">
                <pc:docMk/>
                <pc:sldMk cId="1286744533" sldId="2135511939"/>
                <pc2:cmMk id="{F7546B4A-8A24-43ED-AED8-F315850364B2}"/>
              </pc2:cmMkLst>
              <pc226:cmRplyChg chg="add">
                <pc226:chgData name="Jacquelyn Blackwell" userId="cd9cdcee-2766-4fa8-93aa-44a0e3c391d3" providerId="ADAL" clId="{8AB537B7-7EEE-4A81-96A4-0CBAB2A9AF51}" dt="2023-06-20T19:29:13.397" v="1189"/>
                <pc2:cmRplyMkLst xmlns:pc2="http://schemas.microsoft.com/office/powerpoint/2019/9/main/command">
                  <pc:docMk/>
                  <pc:sldMk cId="1286744533" sldId="2135511939"/>
                  <pc2:cmMk id="{F7546B4A-8A24-43ED-AED8-F315850364B2}"/>
                  <pc2:cmRplyMk id="{825A0D9B-9C98-4AEE-9082-A8F9D24787D9}"/>
                </pc2:cmRplyMkLst>
              </pc226:cmRplyChg>
            </pc226:cmChg>
          </p:ext>
        </pc:extLst>
      </pc:sldChg>
      <pc:sldChg chg="addSp delSp modSp mod ord">
        <pc:chgData name="Jacquelyn Blackwell" userId="cd9cdcee-2766-4fa8-93aa-44a0e3c391d3" providerId="ADAL" clId="{8AB537B7-7EEE-4A81-96A4-0CBAB2A9AF51}" dt="2023-06-19T20:02:47.599" v="275" actId="1076"/>
        <pc:sldMkLst>
          <pc:docMk/>
          <pc:sldMk cId="1631531695" sldId="2135511940"/>
        </pc:sldMkLst>
        <pc:spChg chg="add del mod">
          <ac:chgData name="Jacquelyn Blackwell" userId="cd9cdcee-2766-4fa8-93aa-44a0e3c391d3" providerId="ADAL" clId="{8AB537B7-7EEE-4A81-96A4-0CBAB2A9AF51}" dt="2023-06-19T19:58:47.984" v="245" actId="478"/>
          <ac:spMkLst>
            <pc:docMk/>
            <pc:sldMk cId="1631531695" sldId="2135511940"/>
            <ac:spMk id="3" creationId="{77BC300F-DCD6-75FF-8256-F188F0815CCF}"/>
          </ac:spMkLst>
        </pc:spChg>
        <pc:spChg chg="mod">
          <ac:chgData name="Jacquelyn Blackwell" userId="cd9cdcee-2766-4fa8-93aa-44a0e3c391d3" providerId="ADAL" clId="{8AB537B7-7EEE-4A81-96A4-0CBAB2A9AF51}" dt="2023-06-19T19:51:19.804" v="237"/>
          <ac:spMkLst>
            <pc:docMk/>
            <pc:sldMk cId="1631531695" sldId="2135511940"/>
            <ac:spMk id="6" creationId="{38C5CFFD-5366-3714-3B8A-8C1C8A46FE54}"/>
          </ac:spMkLst>
        </pc:spChg>
        <pc:spChg chg="add mod">
          <ac:chgData name="Jacquelyn Blackwell" userId="cd9cdcee-2766-4fa8-93aa-44a0e3c391d3" providerId="ADAL" clId="{8AB537B7-7EEE-4A81-96A4-0CBAB2A9AF51}" dt="2023-06-19T20:02:47.599" v="275" actId="1076"/>
          <ac:spMkLst>
            <pc:docMk/>
            <pc:sldMk cId="1631531695" sldId="2135511940"/>
            <ac:spMk id="8" creationId="{2620BC2B-EB01-3980-158C-05915633D274}"/>
          </ac:spMkLst>
        </pc:spChg>
        <pc:picChg chg="add mod">
          <ac:chgData name="Jacquelyn Blackwell" userId="cd9cdcee-2766-4fa8-93aa-44a0e3c391d3" providerId="ADAL" clId="{8AB537B7-7EEE-4A81-96A4-0CBAB2A9AF51}" dt="2023-06-19T19:58:49.930" v="246" actId="1076"/>
          <ac:picMkLst>
            <pc:docMk/>
            <pc:sldMk cId="1631531695" sldId="2135511940"/>
            <ac:picMk id="4098" creationId="{DA42F0B6-6E87-B6AB-0554-571C1A68AD8E}"/>
          </ac:picMkLst>
        </pc:picChg>
      </pc:sldChg>
      <pc:sldChg chg="modSp del mod modShow">
        <pc:chgData name="Jacquelyn Blackwell" userId="cd9cdcee-2766-4fa8-93aa-44a0e3c391d3" providerId="ADAL" clId="{8AB537B7-7EEE-4A81-96A4-0CBAB2A9AF51}" dt="2023-06-19T20:14:55.506" v="458" actId="47"/>
        <pc:sldMkLst>
          <pc:docMk/>
          <pc:sldMk cId="1853455204" sldId="2135511941"/>
        </pc:sldMkLst>
        <pc:spChg chg="mod">
          <ac:chgData name="Jacquelyn Blackwell" userId="cd9cdcee-2766-4fa8-93aa-44a0e3c391d3" providerId="ADAL" clId="{8AB537B7-7EEE-4A81-96A4-0CBAB2A9AF51}" dt="2023-06-19T20:02:42.626" v="273" actId="20577"/>
          <ac:spMkLst>
            <pc:docMk/>
            <pc:sldMk cId="1853455204" sldId="2135511941"/>
            <ac:spMk id="16" creationId="{1242A9FF-E44C-BD86-91FE-80951A0BF8E6}"/>
          </ac:spMkLst>
        </pc:spChg>
      </pc:sldChg>
      <pc:sldChg chg="modSp mod">
        <pc:chgData name="Jacquelyn Blackwell" userId="cd9cdcee-2766-4fa8-93aa-44a0e3c391d3" providerId="ADAL" clId="{8AB537B7-7EEE-4A81-96A4-0CBAB2A9AF51}" dt="2023-06-19T23:00:59.379" v="1125" actId="20577"/>
        <pc:sldMkLst>
          <pc:docMk/>
          <pc:sldMk cId="862225545" sldId="2135511942"/>
        </pc:sldMkLst>
        <pc:spChg chg="mod">
          <ac:chgData name="Jacquelyn Blackwell" userId="cd9cdcee-2766-4fa8-93aa-44a0e3c391d3" providerId="ADAL" clId="{8AB537B7-7EEE-4A81-96A4-0CBAB2A9AF51}" dt="2023-06-19T20:15:11.063" v="497" actId="20577"/>
          <ac:spMkLst>
            <pc:docMk/>
            <pc:sldMk cId="862225545" sldId="2135511942"/>
            <ac:spMk id="39" creationId="{D3196B5A-CF76-2AC4-031F-18338C2D3979}"/>
          </ac:spMkLst>
        </pc:spChg>
        <pc:spChg chg="mod">
          <ac:chgData name="Jacquelyn Blackwell" userId="cd9cdcee-2766-4fa8-93aa-44a0e3c391d3" providerId="ADAL" clId="{8AB537B7-7EEE-4A81-96A4-0CBAB2A9AF51}" dt="2023-06-19T23:00:59.379" v="1125" actId="20577"/>
          <ac:spMkLst>
            <pc:docMk/>
            <pc:sldMk cId="862225545" sldId="2135511942"/>
            <ac:spMk id="40" creationId="{0A658161-749F-8753-D582-A55289A92CB7}"/>
          </ac:spMkLst>
        </pc:spChg>
      </pc:sldChg>
      <pc:sldChg chg="addSp delSp modSp add mod ord">
        <pc:chgData name="Jacquelyn Blackwell" userId="cd9cdcee-2766-4fa8-93aa-44a0e3c391d3" providerId="ADAL" clId="{8AB537B7-7EEE-4A81-96A4-0CBAB2A9AF51}" dt="2023-06-19T20:10:45.792" v="446" actId="1076"/>
        <pc:sldMkLst>
          <pc:docMk/>
          <pc:sldMk cId="1188527293" sldId="2135511943"/>
        </pc:sldMkLst>
        <pc:spChg chg="add mod">
          <ac:chgData name="Jacquelyn Blackwell" userId="cd9cdcee-2766-4fa8-93aa-44a0e3c391d3" providerId="ADAL" clId="{8AB537B7-7EEE-4A81-96A4-0CBAB2A9AF51}" dt="2023-06-19T20:10:31.817" v="443" actId="6549"/>
          <ac:spMkLst>
            <pc:docMk/>
            <pc:sldMk cId="1188527293" sldId="2135511943"/>
            <ac:spMk id="3" creationId="{4697ED0E-7627-CD9A-1FB1-3079F1302827}"/>
          </ac:spMkLst>
        </pc:spChg>
        <pc:spChg chg="mod">
          <ac:chgData name="Jacquelyn Blackwell" userId="cd9cdcee-2766-4fa8-93aa-44a0e3c391d3" providerId="ADAL" clId="{8AB537B7-7EEE-4A81-96A4-0CBAB2A9AF51}" dt="2023-06-19T20:10:09.786" v="432" actId="1076"/>
          <ac:spMkLst>
            <pc:docMk/>
            <pc:sldMk cId="1188527293" sldId="2135511943"/>
            <ac:spMk id="6" creationId="{38C5CFFD-5366-3714-3B8A-8C1C8A46FE54}"/>
          </ac:spMkLst>
        </pc:spChg>
        <pc:spChg chg="del">
          <ac:chgData name="Jacquelyn Blackwell" userId="cd9cdcee-2766-4fa8-93aa-44a0e3c391d3" providerId="ADAL" clId="{8AB537B7-7EEE-4A81-96A4-0CBAB2A9AF51}" dt="2023-06-19T20:03:44.856" v="300" actId="478"/>
          <ac:spMkLst>
            <pc:docMk/>
            <pc:sldMk cId="1188527293" sldId="2135511943"/>
            <ac:spMk id="8" creationId="{2620BC2B-EB01-3980-158C-05915633D274}"/>
          </ac:spMkLst>
        </pc:spChg>
        <pc:spChg chg="add mod">
          <ac:chgData name="Jacquelyn Blackwell" userId="cd9cdcee-2766-4fa8-93aa-44a0e3c391d3" providerId="ADAL" clId="{8AB537B7-7EEE-4A81-96A4-0CBAB2A9AF51}" dt="2023-06-19T20:10:45.792" v="446" actId="1076"/>
          <ac:spMkLst>
            <pc:docMk/>
            <pc:sldMk cId="1188527293" sldId="2135511943"/>
            <ac:spMk id="9" creationId="{66E2C052-90DD-4259-61B3-71155C6FCE8A}"/>
          </ac:spMkLst>
        </pc:spChg>
        <pc:picChg chg="del">
          <ac:chgData name="Jacquelyn Blackwell" userId="cd9cdcee-2766-4fa8-93aa-44a0e3c391d3" providerId="ADAL" clId="{8AB537B7-7EEE-4A81-96A4-0CBAB2A9AF51}" dt="2023-06-19T20:03:43.748" v="299" actId="478"/>
          <ac:picMkLst>
            <pc:docMk/>
            <pc:sldMk cId="1188527293" sldId="2135511943"/>
            <ac:picMk id="4098" creationId="{DA42F0B6-6E87-B6AB-0554-571C1A68AD8E}"/>
          </ac:picMkLst>
        </pc:picChg>
        <pc:picChg chg="add mod">
          <ac:chgData name="Jacquelyn Blackwell" userId="cd9cdcee-2766-4fa8-93aa-44a0e3c391d3" providerId="ADAL" clId="{8AB537B7-7EEE-4A81-96A4-0CBAB2A9AF51}" dt="2023-06-19T20:10:27.193" v="441" actId="1076"/>
          <ac:picMkLst>
            <pc:docMk/>
            <pc:sldMk cId="1188527293" sldId="2135511943"/>
            <ac:picMk id="5122" creationId="{25390FC6-B21F-BD8D-D55A-B8534CFCDE47}"/>
          </ac:picMkLst>
        </pc:picChg>
      </pc:sldChg>
      <pc:sldChg chg="addSp modSp add mod">
        <pc:chgData name="Jacquelyn Blackwell" userId="cd9cdcee-2766-4fa8-93aa-44a0e3c391d3" providerId="ADAL" clId="{8AB537B7-7EEE-4A81-96A4-0CBAB2A9AF51}" dt="2023-06-19T20:14:50.445" v="457" actId="1076"/>
        <pc:sldMkLst>
          <pc:docMk/>
          <pc:sldMk cId="839883421" sldId="2135511944"/>
        </pc:sldMkLst>
        <pc:spChg chg="add">
          <ac:chgData name="Jacquelyn Blackwell" userId="cd9cdcee-2766-4fa8-93aa-44a0e3c391d3" providerId="ADAL" clId="{8AB537B7-7EEE-4A81-96A4-0CBAB2A9AF51}" dt="2023-06-19T20:14:25.690" v="447"/>
          <ac:spMkLst>
            <pc:docMk/>
            <pc:sldMk cId="839883421" sldId="2135511944"/>
            <ac:spMk id="3" creationId="{9C43AAD2-ED9F-CA9C-6E0D-03BAC46F3D4D}"/>
          </ac:spMkLst>
        </pc:spChg>
        <pc:spChg chg="add mod">
          <ac:chgData name="Jacquelyn Blackwell" userId="cd9cdcee-2766-4fa8-93aa-44a0e3c391d3" providerId="ADAL" clId="{8AB537B7-7EEE-4A81-96A4-0CBAB2A9AF51}" dt="2023-06-19T20:14:50.445" v="457" actId="1076"/>
          <ac:spMkLst>
            <pc:docMk/>
            <pc:sldMk cId="839883421" sldId="2135511944"/>
            <ac:spMk id="8" creationId="{6C9FBEDB-6EBE-9DEF-6D55-90B2FB8537BD}"/>
          </ac:spMkLst>
        </pc:spChg>
        <pc:picChg chg="add mod">
          <ac:chgData name="Jacquelyn Blackwell" userId="cd9cdcee-2766-4fa8-93aa-44a0e3c391d3" providerId="ADAL" clId="{8AB537B7-7EEE-4A81-96A4-0CBAB2A9AF51}" dt="2023-06-19T20:14:44.593" v="454" actId="1076"/>
          <ac:picMkLst>
            <pc:docMk/>
            <pc:sldMk cId="839883421" sldId="2135511944"/>
            <ac:picMk id="6146" creationId="{EDEDD31B-2448-C95B-643C-2DD7F8D3ACEB}"/>
          </ac:picMkLst>
        </pc:picChg>
      </pc:sldChg>
      <pc:sldChg chg="modSp add mod ord">
        <pc:chgData name="Jacquelyn Blackwell" userId="cd9cdcee-2766-4fa8-93aa-44a0e3c391d3" providerId="ADAL" clId="{8AB537B7-7EEE-4A81-96A4-0CBAB2A9AF51}" dt="2023-06-19T20:19:14.051" v="1085" actId="20577"/>
        <pc:sldMkLst>
          <pc:docMk/>
          <pc:sldMk cId="3119929808" sldId="2135511945"/>
        </pc:sldMkLst>
        <pc:spChg chg="mod">
          <ac:chgData name="Jacquelyn Blackwell" userId="cd9cdcee-2766-4fa8-93aa-44a0e3c391d3" providerId="ADAL" clId="{8AB537B7-7EEE-4A81-96A4-0CBAB2A9AF51}" dt="2023-06-19T20:19:14.051" v="1085" actId="20577"/>
          <ac:spMkLst>
            <pc:docMk/>
            <pc:sldMk cId="3119929808" sldId="2135511945"/>
            <ac:spMk id="8" creationId="{AD48BB3E-9573-3BA7-F273-D5254AAD7E83}"/>
          </ac:spMkLst>
        </pc:spChg>
      </pc:sldChg>
    </pc:docChg>
  </pc:docChgLst>
  <pc:docChgLst>
    <pc:chgData name="Anna Russell" userId="2c8629e2-14f6-4514-a2c3-f66556308083" providerId="ADAL" clId="{26068A18-4C33-A643-9353-34FD09D3BC88}"/>
    <pc:docChg chg="undo redo custSel addSld delSld modSld sldOrd delMainMaster modMainMaster">
      <pc:chgData name="Anna Russell" userId="2c8629e2-14f6-4514-a2c3-f66556308083" providerId="ADAL" clId="{26068A18-4C33-A643-9353-34FD09D3BC88}" dt="2023-06-20T21:34:16.608" v="3644" actId="552"/>
      <pc:docMkLst>
        <pc:docMk/>
      </pc:docMkLst>
      <pc:sldChg chg="add del mod modShow">
        <pc:chgData name="Anna Russell" userId="2c8629e2-14f6-4514-a2c3-f66556308083" providerId="ADAL" clId="{26068A18-4C33-A643-9353-34FD09D3BC88}" dt="2023-05-31T13:59:36.179" v="654" actId="2696"/>
        <pc:sldMkLst>
          <pc:docMk/>
          <pc:sldMk cId="2936637009" sldId="256"/>
        </pc:sldMkLst>
      </pc:sldChg>
      <pc:sldChg chg="addSp delSp modSp add del mod modTransition modClrScheme chgLayout">
        <pc:chgData name="Anna Russell" userId="2c8629e2-14f6-4514-a2c3-f66556308083" providerId="ADAL" clId="{26068A18-4C33-A643-9353-34FD09D3BC88}" dt="2023-06-01T16:01:27.778" v="2669" actId="2696"/>
        <pc:sldMkLst>
          <pc:docMk/>
          <pc:sldMk cId="685902743" sldId="2135511836"/>
        </pc:sldMkLst>
        <pc:spChg chg="add del">
          <ac:chgData name="Anna Russell" userId="2c8629e2-14f6-4514-a2c3-f66556308083" providerId="ADAL" clId="{26068A18-4C33-A643-9353-34FD09D3BC88}" dt="2023-06-01T15:46:37.123" v="2300" actId="478"/>
          <ac:spMkLst>
            <pc:docMk/>
            <pc:sldMk cId="685902743" sldId="2135511836"/>
            <ac:spMk id="3" creationId="{9D1A7DB8-23DB-22DA-7E49-B59DB5FED235}"/>
          </ac:spMkLst>
        </pc:spChg>
        <pc:spChg chg="add del mod ord">
          <ac:chgData name="Anna Russell" userId="2c8629e2-14f6-4514-a2c3-f66556308083" providerId="ADAL" clId="{26068A18-4C33-A643-9353-34FD09D3BC88}" dt="2023-06-01T15:46:41.988" v="2307" actId="700"/>
          <ac:spMkLst>
            <pc:docMk/>
            <pc:sldMk cId="685902743" sldId="2135511836"/>
            <ac:spMk id="4" creationId="{F8E49AC8-268C-9093-2699-32973E409AB3}"/>
          </ac:spMkLst>
        </pc:spChg>
        <pc:spChg chg="add del mod ord">
          <ac:chgData name="Anna Russell" userId="2c8629e2-14f6-4514-a2c3-f66556308083" providerId="ADAL" clId="{26068A18-4C33-A643-9353-34FD09D3BC88}" dt="2023-06-01T15:46:41.988" v="2307" actId="700"/>
          <ac:spMkLst>
            <pc:docMk/>
            <pc:sldMk cId="685902743" sldId="2135511836"/>
            <ac:spMk id="5" creationId="{A09A4625-47E3-6984-2FEE-B10B2CC78D60}"/>
          </ac:spMkLst>
        </pc:spChg>
        <pc:spChg chg="add del">
          <ac:chgData name="Anna Russell" userId="2c8629e2-14f6-4514-a2c3-f66556308083" providerId="ADAL" clId="{26068A18-4C33-A643-9353-34FD09D3BC88}" dt="2023-06-01T15:46:39.410" v="2304" actId="478"/>
          <ac:spMkLst>
            <pc:docMk/>
            <pc:sldMk cId="685902743" sldId="2135511836"/>
            <ac:spMk id="6" creationId="{516FFDB6-B951-47AF-B3AF-9E59161938A8}"/>
          </ac:spMkLst>
        </pc:spChg>
        <pc:spChg chg="add del mod">
          <ac:chgData name="Anna Russell" userId="2c8629e2-14f6-4514-a2c3-f66556308083" providerId="ADAL" clId="{26068A18-4C33-A643-9353-34FD09D3BC88}" dt="2023-06-01T15:46:40.482" v="2306" actId="6264"/>
          <ac:spMkLst>
            <pc:docMk/>
            <pc:sldMk cId="685902743" sldId="2135511836"/>
            <ac:spMk id="10" creationId="{86A5F55B-42EC-78D7-4EFF-CDB4596E2896}"/>
          </ac:spMkLst>
        </pc:spChg>
        <pc:spChg chg="add del mod ord">
          <ac:chgData name="Anna Russell" userId="2c8629e2-14f6-4514-a2c3-f66556308083" providerId="ADAL" clId="{26068A18-4C33-A643-9353-34FD09D3BC88}" dt="2023-06-01T15:46:40.482" v="2306" actId="6264"/>
          <ac:spMkLst>
            <pc:docMk/>
            <pc:sldMk cId="685902743" sldId="2135511836"/>
            <ac:spMk id="11" creationId="{F378F63F-DB42-7527-65B5-235256FED9AA}"/>
          </ac:spMkLst>
        </pc:spChg>
        <pc:spChg chg="add del mod ord">
          <ac:chgData name="Anna Russell" userId="2c8629e2-14f6-4514-a2c3-f66556308083" providerId="ADAL" clId="{26068A18-4C33-A643-9353-34FD09D3BC88}" dt="2023-06-01T15:46:40.482" v="2306" actId="6264"/>
          <ac:spMkLst>
            <pc:docMk/>
            <pc:sldMk cId="685902743" sldId="2135511836"/>
            <ac:spMk id="12" creationId="{3373A2E9-9E84-0766-D7A1-1F0A02909EDB}"/>
          </ac:spMkLst>
        </pc:spChg>
        <pc:spChg chg="add del mod">
          <ac:chgData name="Anna Russell" userId="2c8629e2-14f6-4514-a2c3-f66556308083" providerId="ADAL" clId="{26068A18-4C33-A643-9353-34FD09D3BC88}" dt="2023-06-01T15:46:39.972" v="2305" actId="6264"/>
          <ac:spMkLst>
            <pc:docMk/>
            <pc:sldMk cId="685902743" sldId="2135511836"/>
            <ac:spMk id="13" creationId="{DCEAB0AE-7EC7-B10A-28BB-A6C0AED6C921}"/>
          </ac:spMkLst>
        </pc:spChg>
        <pc:spChg chg="add del mod ord">
          <ac:chgData name="Anna Russell" userId="2c8629e2-14f6-4514-a2c3-f66556308083" providerId="ADAL" clId="{26068A18-4C33-A643-9353-34FD09D3BC88}" dt="2023-06-01T15:46:39.972" v="2305" actId="6264"/>
          <ac:spMkLst>
            <pc:docMk/>
            <pc:sldMk cId="685902743" sldId="2135511836"/>
            <ac:spMk id="14" creationId="{4BD5E42A-9B6B-2B13-FD35-34C120023F64}"/>
          </ac:spMkLst>
        </pc:spChg>
        <pc:spChg chg="mod ord">
          <ac:chgData name="Anna Russell" userId="2c8629e2-14f6-4514-a2c3-f66556308083" providerId="ADAL" clId="{26068A18-4C33-A643-9353-34FD09D3BC88}" dt="2023-06-01T15:46:41.988" v="2307" actId="700"/>
          <ac:spMkLst>
            <pc:docMk/>
            <pc:sldMk cId="685902743" sldId="2135511836"/>
            <ac:spMk id="15" creationId="{71741B39-8A84-43BB-A0BD-77BAB7A549EA}"/>
          </ac:spMkLst>
        </pc:spChg>
        <pc:spChg chg="add del mod ord">
          <ac:chgData name="Anna Russell" userId="2c8629e2-14f6-4514-a2c3-f66556308083" providerId="ADAL" clId="{26068A18-4C33-A643-9353-34FD09D3BC88}" dt="2023-06-01T15:46:39.972" v="2305" actId="6264"/>
          <ac:spMkLst>
            <pc:docMk/>
            <pc:sldMk cId="685902743" sldId="2135511836"/>
            <ac:spMk id="16" creationId="{5D78286C-A6E0-277A-BB3D-F2CF9E2D6AEA}"/>
          </ac:spMkLst>
        </pc:spChg>
        <pc:spChg chg="add mod">
          <ac:chgData name="Anna Russell" userId="2c8629e2-14f6-4514-a2c3-f66556308083" providerId="ADAL" clId="{26068A18-4C33-A643-9353-34FD09D3BC88}" dt="2023-06-01T15:46:38.903" v="2303" actId="571"/>
          <ac:spMkLst>
            <pc:docMk/>
            <pc:sldMk cId="685902743" sldId="2135511836"/>
            <ac:spMk id="17" creationId="{A8169C21-B956-CB4E-61AF-00621CAA1ABE}"/>
          </ac:spMkLst>
        </pc:spChg>
        <pc:spChg chg="add del mod">
          <ac:chgData name="Anna Russell" userId="2c8629e2-14f6-4514-a2c3-f66556308083" providerId="ADAL" clId="{26068A18-4C33-A643-9353-34FD09D3BC88}" dt="2023-06-01T15:46:37.976" v="2302" actId="6264"/>
          <ac:spMkLst>
            <pc:docMk/>
            <pc:sldMk cId="685902743" sldId="2135511836"/>
            <ac:spMk id="18" creationId="{844F0ACF-1BC9-3F1C-9A88-D93068C97C60}"/>
          </ac:spMkLst>
        </pc:spChg>
        <pc:spChg chg="add del mod ord">
          <ac:chgData name="Anna Russell" userId="2c8629e2-14f6-4514-a2c3-f66556308083" providerId="ADAL" clId="{26068A18-4C33-A643-9353-34FD09D3BC88}" dt="2023-06-01T15:46:37.976" v="2302" actId="6264"/>
          <ac:spMkLst>
            <pc:docMk/>
            <pc:sldMk cId="685902743" sldId="2135511836"/>
            <ac:spMk id="19" creationId="{806212C8-6EFE-5D25-4164-A599F7053A47}"/>
          </ac:spMkLst>
        </pc:spChg>
        <pc:spChg chg="add del mod ord">
          <ac:chgData name="Anna Russell" userId="2c8629e2-14f6-4514-a2c3-f66556308083" providerId="ADAL" clId="{26068A18-4C33-A643-9353-34FD09D3BC88}" dt="2023-06-01T15:46:37.976" v="2302" actId="6264"/>
          <ac:spMkLst>
            <pc:docMk/>
            <pc:sldMk cId="685902743" sldId="2135511836"/>
            <ac:spMk id="20" creationId="{B4E95D5B-A2EE-905D-045F-AF503A56FB9B}"/>
          </ac:spMkLst>
        </pc:spChg>
        <pc:spChg chg="add del mod">
          <ac:chgData name="Anna Russell" userId="2c8629e2-14f6-4514-a2c3-f66556308083" providerId="ADAL" clId="{26068A18-4C33-A643-9353-34FD09D3BC88}" dt="2023-06-01T15:46:37.626" v="2301" actId="6264"/>
          <ac:spMkLst>
            <pc:docMk/>
            <pc:sldMk cId="685902743" sldId="2135511836"/>
            <ac:spMk id="21" creationId="{D326150E-F2E8-A6B8-D18A-933B8954676C}"/>
          </ac:spMkLst>
        </pc:spChg>
        <pc:spChg chg="add del mod ord">
          <ac:chgData name="Anna Russell" userId="2c8629e2-14f6-4514-a2c3-f66556308083" providerId="ADAL" clId="{26068A18-4C33-A643-9353-34FD09D3BC88}" dt="2023-06-01T15:46:37.626" v="2301" actId="6264"/>
          <ac:spMkLst>
            <pc:docMk/>
            <pc:sldMk cId="685902743" sldId="2135511836"/>
            <ac:spMk id="22" creationId="{52D73A2F-4B8D-C981-C9A1-F869B0CF231C}"/>
          </ac:spMkLst>
        </pc:spChg>
        <pc:spChg chg="add del mod ord">
          <ac:chgData name="Anna Russell" userId="2c8629e2-14f6-4514-a2c3-f66556308083" providerId="ADAL" clId="{26068A18-4C33-A643-9353-34FD09D3BC88}" dt="2023-06-01T15:46:37.626" v="2301" actId="6264"/>
          <ac:spMkLst>
            <pc:docMk/>
            <pc:sldMk cId="685902743" sldId="2135511836"/>
            <ac:spMk id="23" creationId="{5F9EBEE0-E045-6FA4-6EFB-41CC2F07D175}"/>
          </ac:spMkLst>
        </pc:spChg>
        <pc:spChg chg="add del mod">
          <ac:chgData name="Anna Russell" userId="2c8629e2-14f6-4514-a2c3-f66556308083" providerId="ADAL" clId="{26068A18-4C33-A643-9353-34FD09D3BC88}" dt="2023-06-01T15:46:36.217" v="2299" actId="6264"/>
          <ac:spMkLst>
            <pc:docMk/>
            <pc:sldMk cId="685902743" sldId="2135511836"/>
            <ac:spMk id="24" creationId="{6E077AB3-4306-36E5-7FEB-930C1A497C80}"/>
          </ac:spMkLst>
        </pc:spChg>
        <pc:spChg chg="add del mod ord">
          <ac:chgData name="Anna Russell" userId="2c8629e2-14f6-4514-a2c3-f66556308083" providerId="ADAL" clId="{26068A18-4C33-A643-9353-34FD09D3BC88}" dt="2023-06-01T15:46:36.217" v="2299" actId="6264"/>
          <ac:spMkLst>
            <pc:docMk/>
            <pc:sldMk cId="685902743" sldId="2135511836"/>
            <ac:spMk id="25" creationId="{DF1236F2-170D-CCCF-A530-FE2236113733}"/>
          </ac:spMkLst>
        </pc:spChg>
        <pc:spChg chg="add del mod ord">
          <ac:chgData name="Anna Russell" userId="2c8629e2-14f6-4514-a2c3-f66556308083" providerId="ADAL" clId="{26068A18-4C33-A643-9353-34FD09D3BC88}" dt="2023-06-01T15:46:36.217" v="2299" actId="6264"/>
          <ac:spMkLst>
            <pc:docMk/>
            <pc:sldMk cId="685902743" sldId="2135511836"/>
            <ac:spMk id="26" creationId="{BA6BC798-DEE1-4CA3-CA1B-C379764C8947}"/>
          </ac:spMkLst>
        </pc:spChg>
        <pc:spChg chg="add del mod">
          <ac:chgData name="Anna Russell" userId="2c8629e2-14f6-4514-a2c3-f66556308083" providerId="ADAL" clId="{26068A18-4C33-A643-9353-34FD09D3BC88}" dt="2023-06-01T15:46:35.995" v="2298" actId="6264"/>
          <ac:spMkLst>
            <pc:docMk/>
            <pc:sldMk cId="685902743" sldId="2135511836"/>
            <ac:spMk id="27" creationId="{56CF573B-4116-8229-5F4C-ABA6232D9334}"/>
          </ac:spMkLst>
        </pc:spChg>
        <pc:spChg chg="add del mod ord">
          <ac:chgData name="Anna Russell" userId="2c8629e2-14f6-4514-a2c3-f66556308083" providerId="ADAL" clId="{26068A18-4C33-A643-9353-34FD09D3BC88}" dt="2023-06-01T15:46:35.995" v="2298" actId="6264"/>
          <ac:spMkLst>
            <pc:docMk/>
            <pc:sldMk cId="685902743" sldId="2135511836"/>
            <ac:spMk id="28" creationId="{34E7966A-21DA-677C-4342-7490E2EC902E}"/>
          </ac:spMkLst>
        </pc:spChg>
        <pc:spChg chg="add del mod ord">
          <ac:chgData name="Anna Russell" userId="2c8629e2-14f6-4514-a2c3-f66556308083" providerId="ADAL" clId="{26068A18-4C33-A643-9353-34FD09D3BC88}" dt="2023-06-01T15:46:35.995" v="2298" actId="6264"/>
          <ac:spMkLst>
            <pc:docMk/>
            <pc:sldMk cId="685902743" sldId="2135511836"/>
            <ac:spMk id="29" creationId="{ACDC7629-BD22-619F-5B5E-9E77F20B9E88}"/>
          </ac:spMkLst>
        </pc:spChg>
        <pc:spChg chg="add del mod">
          <ac:chgData name="Anna Russell" userId="2c8629e2-14f6-4514-a2c3-f66556308083" providerId="ADAL" clId="{26068A18-4C33-A643-9353-34FD09D3BC88}" dt="2023-06-01T15:46:35.801" v="2297" actId="6264"/>
          <ac:spMkLst>
            <pc:docMk/>
            <pc:sldMk cId="685902743" sldId="2135511836"/>
            <ac:spMk id="30" creationId="{9D1D041A-EEA6-A135-34BC-D86545EA1F83}"/>
          </ac:spMkLst>
        </pc:spChg>
        <pc:spChg chg="add del mod ord">
          <ac:chgData name="Anna Russell" userId="2c8629e2-14f6-4514-a2c3-f66556308083" providerId="ADAL" clId="{26068A18-4C33-A643-9353-34FD09D3BC88}" dt="2023-06-01T15:46:35.801" v="2297" actId="6264"/>
          <ac:spMkLst>
            <pc:docMk/>
            <pc:sldMk cId="685902743" sldId="2135511836"/>
            <ac:spMk id="31" creationId="{B1AA87F6-DD36-59E6-6566-28F848A5FC99}"/>
          </ac:spMkLst>
        </pc:spChg>
        <pc:spChg chg="add del mod ord">
          <ac:chgData name="Anna Russell" userId="2c8629e2-14f6-4514-a2c3-f66556308083" providerId="ADAL" clId="{26068A18-4C33-A643-9353-34FD09D3BC88}" dt="2023-06-01T15:46:35.801" v="2297" actId="6264"/>
          <ac:spMkLst>
            <pc:docMk/>
            <pc:sldMk cId="685902743" sldId="2135511836"/>
            <ac:spMk id="32" creationId="{B5967443-2849-003E-5C59-A6FD1130D43D}"/>
          </ac:spMkLst>
        </pc:spChg>
        <pc:picChg chg="mod">
          <ac:chgData name="Anna Russell" userId="2c8629e2-14f6-4514-a2c3-f66556308083" providerId="ADAL" clId="{26068A18-4C33-A643-9353-34FD09D3BC88}" dt="2023-06-01T15:46:35.587" v="2296" actId="1076"/>
          <ac:picMkLst>
            <pc:docMk/>
            <pc:sldMk cId="685902743" sldId="2135511836"/>
            <ac:picMk id="8" creationId="{8607E26B-3CA4-603C-D65A-B72B179E5D44}"/>
          </ac:picMkLst>
        </pc:picChg>
      </pc:sldChg>
      <pc:sldChg chg="modSp mod ord modTransition modClrScheme modAnim chgLayout">
        <pc:chgData name="Anna Russell" userId="2c8629e2-14f6-4514-a2c3-f66556308083" providerId="ADAL" clId="{26068A18-4C33-A643-9353-34FD09D3BC88}" dt="2023-06-14T13:37:49.760" v="3169"/>
        <pc:sldMkLst>
          <pc:docMk/>
          <pc:sldMk cId="3848534069" sldId="2135511881"/>
        </pc:sldMkLst>
        <pc:spChg chg="mod ord">
          <ac:chgData name="Anna Russell" userId="2c8629e2-14f6-4514-a2c3-f66556308083" providerId="ADAL" clId="{26068A18-4C33-A643-9353-34FD09D3BC88}" dt="2023-06-01T12:27:44.802" v="1052" actId="700"/>
          <ac:spMkLst>
            <pc:docMk/>
            <pc:sldMk cId="3848534069" sldId="2135511881"/>
            <ac:spMk id="4" creationId="{46D23CC0-FD32-4A94-A034-59C7C84B1C34}"/>
          </ac:spMkLst>
        </pc:spChg>
        <pc:spChg chg="mod ord">
          <ac:chgData name="Anna Russell" userId="2c8629e2-14f6-4514-a2c3-f66556308083" providerId="ADAL" clId="{26068A18-4C33-A643-9353-34FD09D3BC88}" dt="2023-06-01T12:29:50.823" v="1056" actId="207"/>
          <ac:spMkLst>
            <pc:docMk/>
            <pc:sldMk cId="3848534069" sldId="2135511881"/>
            <ac:spMk id="8" creationId="{AD48BB3E-9573-3BA7-F273-D5254AAD7E83}"/>
          </ac:spMkLst>
        </pc:spChg>
      </pc:sldChg>
      <pc:sldChg chg="add del">
        <pc:chgData name="Anna Russell" userId="2c8629e2-14f6-4514-a2c3-f66556308083" providerId="ADAL" clId="{26068A18-4C33-A643-9353-34FD09D3BC88}" dt="2023-05-31T15:21:48.115" v="1045" actId="2696"/>
        <pc:sldMkLst>
          <pc:docMk/>
          <pc:sldMk cId="4031182630" sldId="2135511918"/>
        </pc:sldMkLst>
      </pc:sldChg>
      <pc:sldChg chg="addSp delSp modSp add del mod modTransition modClrScheme addCm chgLayout">
        <pc:chgData name="Anna Russell" userId="2c8629e2-14f6-4514-a2c3-f66556308083" providerId="ADAL" clId="{26068A18-4C33-A643-9353-34FD09D3BC88}" dt="2023-06-20T21:34:16.608" v="3644" actId="552"/>
        <pc:sldMkLst>
          <pc:docMk/>
          <pc:sldMk cId="2567734661" sldId="2135511919"/>
        </pc:sldMkLst>
        <pc:spChg chg="add mod">
          <ac:chgData name="Anna Russell" userId="2c8629e2-14f6-4514-a2c3-f66556308083" providerId="ADAL" clId="{26068A18-4C33-A643-9353-34FD09D3BC88}" dt="2023-06-01T12:51:56.301" v="1910" actId="571"/>
          <ac:spMkLst>
            <pc:docMk/>
            <pc:sldMk cId="2567734661" sldId="2135511919"/>
            <ac:spMk id="2" creationId="{07011716-B450-6D67-2A41-AE9E30181EFD}"/>
          </ac:spMkLst>
        </pc:spChg>
        <pc:spChg chg="del mod">
          <ac:chgData name="Anna Russell" userId="2c8629e2-14f6-4514-a2c3-f66556308083" providerId="ADAL" clId="{26068A18-4C33-A643-9353-34FD09D3BC88}" dt="2023-06-14T13:28:23.627" v="3043" actId="478"/>
          <ac:spMkLst>
            <pc:docMk/>
            <pc:sldMk cId="2567734661" sldId="2135511919"/>
            <ac:spMk id="3" creationId="{F5AB3E2C-0959-80BF-6AEA-69D1C0407DE8}"/>
          </ac:spMkLst>
        </pc:spChg>
        <pc:spChg chg="add del mod ord">
          <ac:chgData name="Anna Russell" userId="2c8629e2-14f6-4514-a2c3-f66556308083" providerId="ADAL" clId="{26068A18-4C33-A643-9353-34FD09D3BC88}" dt="2023-05-31T13:55:59.906" v="606" actId="6264"/>
          <ac:spMkLst>
            <pc:docMk/>
            <pc:sldMk cId="2567734661" sldId="2135511919"/>
            <ac:spMk id="4" creationId="{53A94CC8-083F-0C80-E4BD-B0859FF0E1AA}"/>
          </ac:spMkLst>
        </pc:spChg>
        <pc:spChg chg="add del mod">
          <ac:chgData name="Anna Russell" userId="2c8629e2-14f6-4514-a2c3-f66556308083" providerId="ADAL" clId="{26068A18-4C33-A643-9353-34FD09D3BC88}" dt="2023-06-14T13:37:57.117" v="3170" actId="478"/>
          <ac:spMkLst>
            <pc:docMk/>
            <pc:sldMk cId="2567734661" sldId="2135511919"/>
            <ac:spMk id="4" creationId="{EAFA7974-D6C1-7226-F39F-B65BA9F7BC75}"/>
          </ac:spMkLst>
        </pc:spChg>
        <pc:spChg chg="del">
          <ac:chgData name="Anna Russell" userId="2c8629e2-14f6-4514-a2c3-f66556308083" providerId="ADAL" clId="{26068A18-4C33-A643-9353-34FD09D3BC88}" dt="2023-05-31T13:56:08.872" v="610" actId="478"/>
          <ac:spMkLst>
            <pc:docMk/>
            <pc:sldMk cId="2567734661" sldId="2135511919"/>
            <ac:spMk id="6" creationId="{516FFDB6-B951-47AF-B3AF-9E59161938A8}"/>
          </ac:spMkLst>
        </pc:spChg>
        <pc:spChg chg="del">
          <ac:chgData name="Anna Russell" userId="2c8629e2-14f6-4514-a2c3-f66556308083" providerId="ADAL" clId="{26068A18-4C33-A643-9353-34FD09D3BC88}" dt="2023-05-31T13:56:10.809" v="612" actId="478"/>
          <ac:spMkLst>
            <pc:docMk/>
            <pc:sldMk cId="2567734661" sldId="2135511919"/>
            <ac:spMk id="7" creationId="{5E73110B-72D3-45F9-9B5C-A0357A4F61A2}"/>
          </ac:spMkLst>
        </pc:spChg>
        <pc:spChg chg="add del mod ord">
          <ac:chgData name="Anna Russell" userId="2c8629e2-14f6-4514-a2c3-f66556308083" providerId="ADAL" clId="{26068A18-4C33-A643-9353-34FD09D3BC88}" dt="2023-05-31T13:55:59.906" v="606" actId="6264"/>
          <ac:spMkLst>
            <pc:docMk/>
            <pc:sldMk cId="2567734661" sldId="2135511919"/>
            <ac:spMk id="8" creationId="{E10F40E9-5A57-3D81-402B-3B17DB59ABBC}"/>
          </ac:spMkLst>
        </pc:spChg>
        <pc:spChg chg="add del mod ord">
          <ac:chgData name="Anna Russell" userId="2c8629e2-14f6-4514-a2c3-f66556308083" providerId="ADAL" clId="{26068A18-4C33-A643-9353-34FD09D3BC88}" dt="2023-05-31T13:55:59.906" v="606" actId="6264"/>
          <ac:spMkLst>
            <pc:docMk/>
            <pc:sldMk cId="2567734661" sldId="2135511919"/>
            <ac:spMk id="9" creationId="{BCFEFD5F-DB75-A3A7-E997-DD158D17B0B3}"/>
          </ac:spMkLst>
        </pc:spChg>
        <pc:spChg chg="add del mod ord">
          <ac:chgData name="Anna Russell" userId="2c8629e2-14f6-4514-a2c3-f66556308083" providerId="ADAL" clId="{26068A18-4C33-A643-9353-34FD09D3BC88}" dt="2023-05-31T13:55:59.906" v="606" actId="6264"/>
          <ac:spMkLst>
            <pc:docMk/>
            <pc:sldMk cId="2567734661" sldId="2135511919"/>
            <ac:spMk id="10" creationId="{5C65634A-EF3D-A558-8B49-865DB7FEA104}"/>
          </ac:spMkLst>
        </pc:spChg>
        <pc:spChg chg="add del mod ord">
          <ac:chgData name="Anna Russell" userId="2c8629e2-14f6-4514-a2c3-f66556308083" providerId="ADAL" clId="{26068A18-4C33-A643-9353-34FD09D3BC88}" dt="2023-05-31T13:55:59.906" v="606" actId="6264"/>
          <ac:spMkLst>
            <pc:docMk/>
            <pc:sldMk cId="2567734661" sldId="2135511919"/>
            <ac:spMk id="11" creationId="{BB1A3A75-7E0B-2C49-DD64-8B2C7AA738DD}"/>
          </ac:spMkLst>
        </pc:spChg>
        <pc:spChg chg="add del mod ord">
          <ac:chgData name="Anna Russell" userId="2c8629e2-14f6-4514-a2c3-f66556308083" providerId="ADAL" clId="{26068A18-4C33-A643-9353-34FD09D3BC88}" dt="2023-05-31T13:55:59.906" v="606" actId="6264"/>
          <ac:spMkLst>
            <pc:docMk/>
            <pc:sldMk cId="2567734661" sldId="2135511919"/>
            <ac:spMk id="12" creationId="{E4AF70CA-DFD0-D896-5119-AC2A2BB87330}"/>
          </ac:spMkLst>
        </pc:spChg>
        <pc:spChg chg="add del mod ord">
          <ac:chgData name="Anna Russell" userId="2c8629e2-14f6-4514-a2c3-f66556308083" providerId="ADAL" clId="{26068A18-4C33-A643-9353-34FD09D3BC88}" dt="2023-05-31T13:55:59.906" v="606" actId="6264"/>
          <ac:spMkLst>
            <pc:docMk/>
            <pc:sldMk cId="2567734661" sldId="2135511919"/>
            <ac:spMk id="13" creationId="{DECBDAFA-0712-3799-17D4-CE20A4A68E47}"/>
          </ac:spMkLst>
        </pc:spChg>
        <pc:spChg chg="add del mod ord">
          <ac:chgData name="Anna Russell" userId="2c8629e2-14f6-4514-a2c3-f66556308083" providerId="ADAL" clId="{26068A18-4C33-A643-9353-34FD09D3BC88}" dt="2023-05-31T13:55:59.906" v="606" actId="6264"/>
          <ac:spMkLst>
            <pc:docMk/>
            <pc:sldMk cId="2567734661" sldId="2135511919"/>
            <ac:spMk id="14" creationId="{B8A7AB83-A11E-2B1F-5B73-7F3D39ED838D}"/>
          </ac:spMkLst>
        </pc:spChg>
        <pc:spChg chg="mod ord">
          <ac:chgData name="Anna Russell" userId="2c8629e2-14f6-4514-a2c3-f66556308083" providerId="ADAL" clId="{26068A18-4C33-A643-9353-34FD09D3BC88}" dt="2023-05-31T13:56:45.770" v="625" actId="255"/>
          <ac:spMkLst>
            <pc:docMk/>
            <pc:sldMk cId="2567734661" sldId="2135511919"/>
            <ac:spMk id="15" creationId="{71741B39-8A84-43BB-A0BD-77BAB7A549EA}"/>
          </ac:spMkLst>
        </pc:spChg>
        <pc:spChg chg="add del mod ord">
          <ac:chgData name="Anna Russell" userId="2c8629e2-14f6-4514-a2c3-f66556308083" providerId="ADAL" clId="{26068A18-4C33-A643-9353-34FD09D3BC88}" dt="2023-05-31T13:55:59.906" v="606" actId="6264"/>
          <ac:spMkLst>
            <pc:docMk/>
            <pc:sldMk cId="2567734661" sldId="2135511919"/>
            <ac:spMk id="16" creationId="{A3C49E8B-1307-6CF3-986A-3202987C3769}"/>
          </ac:spMkLst>
        </pc:spChg>
        <pc:spChg chg="add del mod">
          <ac:chgData name="Anna Russell" userId="2c8629e2-14f6-4514-a2c3-f66556308083" providerId="ADAL" clId="{26068A18-4C33-A643-9353-34FD09D3BC88}" dt="2023-05-31T13:55:59.906" v="606" actId="6264"/>
          <ac:spMkLst>
            <pc:docMk/>
            <pc:sldMk cId="2567734661" sldId="2135511919"/>
            <ac:spMk id="17" creationId="{760CB4B8-45EB-2606-0DD1-A426120C2D1A}"/>
          </ac:spMkLst>
        </pc:spChg>
        <pc:spChg chg="add del mod ord">
          <ac:chgData name="Anna Russell" userId="2c8629e2-14f6-4514-a2c3-f66556308083" providerId="ADAL" clId="{26068A18-4C33-A643-9353-34FD09D3BC88}" dt="2023-05-31T13:56:00.054" v="607" actId="6264"/>
          <ac:spMkLst>
            <pc:docMk/>
            <pc:sldMk cId="2567734661" sldId="2135511919"/>
            <ac:spMk id="18" creationId="{B97B3A4A-71F7-744B-2103-B76CE7BBD1C8}"/>
          </ac:spMkLst>
        </pc:spChg>
        <pc:spChg chg="add del mod ord">
          <ac:chgData name="Anna Russell" userId="2c8629e2-14f6-4514-a2c3-f66556308083" providerId="ADAL" clId="{26068A18-4C33-A643-9353-34FD09D3BC88}" dt="2023-05-31T13:56:00.054" v="607" actId="6264"/>
          <ac:spMkLst>
            <pc:docMk/>
            <pc:sldMk cId="2567734661" sldId="2135511919"/>
            <ac:spMk id="19" creationId="{D595C53E-1FFA-045F-4949-080CD8771CE1}"/>
          </ac:spMkLst>
        </pc:spChg>
        <pc:spChg chg="add del mod ord">
          <ac:chgData name="Anna Russell" userId="2c8629e2-14f6-4514-a2c3-f66556308083" providerId="ADAL" clId="{26068A18-4C33-A643-9353-34FD09D3BC88}" dt="2023-05-31T13:56:00.054" v="607" actId="6264"/>
          <ac:spMkLst>
            <pc:docMk/>
            <pc:sldMk cId="2567734661" sldId="2135511919"/>
            <ac:spMk id="20" creationId="{06452963-A67E-CD6E-D36B-E409C9CB7A94}"/>
          </ac:spMkLst>
        </pc:spChg>
        <pc:spChg chg="add del mod ord">
          <ac:chgData name="Anna Russell" userId="2c8629e2-14f6-4514-a2c3-f66556308083" providerId="ADAL" clId="{26068A18-4C33-A643-9353-34FD09D3BC88}" dt="2023-05-31T13:56:00.054" v="607" actId="6264"/>
          <ac:spMkLst>
            <pc:docMk/>
            <pc:sldMk cId="2567734661" sldId="2135511919"/>
            <ac:spMk id="21" creationId="{CB3DB7E4-A247-8DF1-557A-B8AB37B40896}"/>
          </ac:spMkLst>
        </pc:spChg>
        <pc:spChg chg="add del mod ord">
          <ac:chgData name="Anna Russell" userId="2c8629e2-14f6-4514-a2c3-f66556308083" providerId="ADAL" clId="{26068A18-4C33-A643-9353-34FD09D3BC88}" dt="2023-05-31T13:56:00.054" v="607" actId="6264"/>
          <ac:spMkLst>
            <pc:docMk/>
            <pc:sldMk cId="2567734661" sldId="2135511919"/>
            <ac:spMk id="22" creationId="{0E6732C6-7206-8CD6-6941-9BC23EBFE510}"/>
          </ac:spMkLst>
        </pc:spChg>
        <pc:spChg chg="add del mod ord">
          <ac:chgData name="Anna Russell" userId="2c8629e2-14f6-4514-a2c3-f66556308083" providerId="ADAL" clId="{26068A18-4C33-A643-9353-34FD09D3BC88}" dt="2023-05-31T13:56:00.054" v="607" actId="6264"/>
          <ac:spMkLst>
            <pc:docMk/>
            <pc:sldMk cId="2567734661" sldId="2135511919"/>
            <ac:spMk id="23" creationId="{B90B6E3D-009D-CD8E-221A-28BDC5E20068}"/>
          </ac:spMkLst>
        </pc:spChg>
        <pc:spChg chg="add del mod ord">
          <ac:chgData name="Anna Russell" userId="2c8629e2-14f6-4514-a2c3-f66556308083" providerId="ADAL" clId="{26068A18-4C33-A643-9353-34FD09D3BC88}" dt="2023-05-31T13:56:00.054" v="607" actId="6264"/>
          <ac:spMkLst>
            <pc:docMk/>
            <pc:sldMk cId="2567734661" sldId="2135511919"/>
            <ac:spMk id="24" creationId="{70F8142E-F0C9-BE48-7C97-AD027D012187}"/>
          </ac:spMkLst>
        </pc:spChg>
        <pc:spChg chg="add del mod ord">
          <ac:chgData name="Anna Russell" userId="2c8629e2-14f6-4514-a2c3-f66556308083" providerId="ADAL" clId="{26068A18-4C33-A643-9353-34FD09D3BC88}" dt="2023-05-31T13:56:00.054" v="607" actId="6264"/>
          <ac:spMkLst>
            <pc:docMk/>
            <pc:sldMk cId="2567734661" sldId="2135511919"/>
            <ac:spMk id="25" creationId="{E94FA3A7-B8D7-DA3F-1B58-972E6239AF39}"/>
          </ac:spMkLst>
        </pc:spChg>
        <pc:spChg chg="add del mod ord">
          <ac:chgData name="Anna Russell" userId="2c8629e2-14f6-4514-a2c3-f66556308083" providerId="ADAL" clId="{26068A18-4C33-A643-9353-34FD09D3BC88}" dt="2023-05-31T13:56:00.054" v="607" actId="6264"/>
          <ac:spMkLst>
            <pc:docMk/>
            <pc:sldMk cId="2567734661" sldId="2135511919"/>
            <ac:spMk id="26" creationId="{BB63930A-4135-9E32-5090-32BF503B8E7F}"/>
          </ac:spMkLst>
        </pc:spChg>
        <pc:spChg chg="add del mod">
          <ac:chgData name="Anna Russell" userId="2c8629e2-14f6-4514-a2c3-f66556308083" providerId="ADAL" clId="{26068A18-4C33-A643-9353-34FD09D3BC88}" dt="2023-05-31T13:56:00.054" v="607" actId="6264"/>
          <ac:spMkLst>
            <pc:docMk/>
            <pc:sldMk cId="2567734661" sldId="2135511919"/>
            <ac:spMk id="27" creationId="{4040A972-AC74-22CF-E3B0-DCD37676A494}"/>
          </ac:spMkLst>
        </pc:spChg>
        <pc:spChg chg="add del mod ord">
          <ac:chgData name="Anna Russell" userId="2c8629e2-14f6-4514-a2c3-f66556308083" providerId="ADAL" clId="{26068A18-4C33-A643-9353-34FD09D3BC88}" dt="2023-05-31T13:56:00.202" v="608" actId="6264"/>
          <ac:spMkLst>
            <pc:docMk/>
            <pc:sldMk cId="2567734661" sldId="2135511919"/>
            <ac:spMk id="28" creationId="{D8936A02-206B-D987-87FD-916070D5DFAD}"/>
          </ac:spMkLst>
        </pc:spChg>
        <pc:spChg chg="add del mod ord">
          <ac:chgData name="Anna Russell" userId="2c8629e2-14f6-4514-a2c3-f66556308083" providerId="ADAL" clId="{26068A18-4C33-A643-9353-34FD09D3BC88}" dt="2023-05-31T13:56:00.202" v="608" actId="6264"/>
          <ac:spMkLst>
            <pc:docMk/>
            <pc:sldMk cId="2567734661" sldId="2135511919"/>
            <ac:spMk id="29" creationId="{D2934A03-9293-2802-5DE6-62ECB0E70DE3}"/>
          </ac:spMkLst>
        </pc:spChg>
        <pc:spChg chg="add del mod ord">
          <ac:chgData name="Anna Russell" userId="2c8629e2-14f6-4514-a2c3-f66556308083" providerId="ADAL" clId="{26068A18-4C33-A643-9353-34FD09D3BC88}" dt="2023-05-31T13:56:00.202" v="608" actId="6264"/>
          <ac:spMkLst>
            <pc:docMk/>
            <pc:sldMk cId="2567734661" sldId="2135511919"/>
            <ac:spMk id="30" creationId="{EB3F3CBE-B05A-FD5D-1950-F0AF57F74F38}"/>
          </ac:spMkLst>
        </pc:spChg>
        <pc:spChg chg="add del mod ord">
          <ac:chgData name="Anna Russell" userId="2c8629e2-14f6-4514-a2c3-f66556308083" providerId="ADAL" clId="{26068A18-4C33-A643-9353-34FD09D3BC88}" dt="2023-05-31T13:56:00.202" v="608" actId="6264"/>
          <ac:spMkLst>
            <pc:docMk/>
            <pc:sldMk cId="2567734661" sldId="2135511919"/>
            <ac:spMk id="31" creationId="{252AD780-9BF4-E9DB-1881-98BD5E0BCCAE}"/>
          </ac:spMkLst>
        </pc:spChg>
        <pc:spChg chg="add del mod ord">
          <ac:chgData name="Anna Russell" userId="2c8629e2-14f6-4514-a2c3-f66556308083" providerId="ADAL" clId="{26068A18-4C33-A643-9353-34FD09D3BC88}" dt="2023-05-31T13:56:00.202" v="608" actId="6264"/>
          <ac:spMkLst>
            <pc:docMk/>
            <pc:sldMk cId="2567734661" sldId="2135511919"/>
            <ac:spMk id="32" creationId="{AF39A83D-2C4D-FA05-9EC3-C6D753B8F3B4}"/>
          </ac:spMkLst>
        </pc:spChg>
        <pc:spChg chg="add del mod ord">
          <ac:chgData name="Anna Russell" userId="2c8629e2-14f6-4514-a2c3-f66556308083" providerId="ADAL" clId="{26068A18-4C33-A643-9353-34FD09D3BC88}" dt="2023-05-31T13:56:00.202" v="608" actId="6264"/>
          <ac:spMkLst>
            <pc:docMk/>
            <pc:sldMk cId="2567734661" sldId="2135511919"/>
            <ac:spMk id="33" creationId="{36912FD1-A266-7B7F-B2EE-80362E4C3360}"/>
          </ac:spMkLst>
        </pc:spChg>
        <pc:spChg chg="add del mod ord">
          <ac:chgData name="Anna Russell" userId="2c8629e2-14f6-4514-a2c3-f66556308083" providerId="ADAL" clId="{26068A18-4C33-A643-9353-34FD09D3BC88}" dt="2023-05-31T13:56:00.202" v="608" actId="6264"/>
          <ac:spMkLst>
            <pc:docMk/>
            <pc:sldMk cId="2567734661" sldId="2135511919"/>
            <ac:spMk id="34" creationId="{67B40C4E-DBAF-3197-5A54-DB58EC492D90}"/>
          </ac:spMkLst>
        </pc:spChg>
        <pc:spChg chg="add del mod ord">
          <ac:chgData name="Anna Russell" userId="2c8629e2-14f6-4514-a2c3-f66556308083" providerId="ADAL" clId="{26068A18-4C33-A643-9353-34FD09D3BC88}" dt="2023-05-31T13:56:00.202" v="608" actId="6264"/>
          <ac:spMkLst>
            <pc:docMk/>
            <pc:sldMk cId="2567734661" sldId="2135511919"/>
            <ac:spMk id="35" creationId="{2DBD5CD9-25CC-B332-100C-C9F679FEE998}"/>
          </ac:spMkLst>
        </pc:spChg>
        <pc:spChg chg="add del mod ord">
          <ac:chgData name="Anna Russell" userId="2c8629e2-14f6-4514-a2c3-f66556308083" providerId="ADAL" clId="{26068A18-4C33-A643-9353-34FD09D3BC88}" dt="2023-05-31T13:56:00.202" v="608" actId="6264"/>
          <ac:spMkLst>
            <pc:docMk/>
            <pc:sldMk cId="2567734661" sldId="2135511919"/>
            <ac:spMk id="36" creationId="{13C8DF6B-95B1-E9C6-41CC-10297B094CCC}"/>
          </ac:spMkLst>
        </pc:spChg>
        <pc:spChg chg="add del mod">
          <ac:chgData name="Anna Russell" userId="2c8629e2-14f6-4514-a2c3-f66556308083" providerId="ADAL" clId="{26068A18-4C33-A643-9353-34FD09D3BC88}" dt="2023-05-31T13:56:00.202" v="608" actId="6264"/>
          <ac:spMkLst>
            <pc:docMk/>
            <pc:sldMk cId="2567734661" sldId="2135511919"/>
            <ac:spMk id="37" creationId="{866A3FB6-E04C-3337-056D-4E0BD4810B5B}"/>
          </ac:spMkLst>
        </pc:spChg>
        <pc:spChg chg="add mod ord">
          <ac:chgData name="Anna Russell" userId="2c8629e2-14f6-4514-a2c3-f66556308083" providerId="ADAL" clId="{26068A18-4C33-A643-9353-34FD09D3BC88}" dt="2023-06-20T21:34:16.608" v="3644" actId="552"/>
          <ac:spMkLst>
            <pc:docMk/>
            <pc:sldMk cId="2567734661" sldId="2135511919"/>
            <ac:spMk id="38" creationId="{99FC04EA-16D9-0715-4AD1-EB961EBB367B}"/>
          </ac:spMkLst>
        </pc:spChg>
        <pc:spChg chg="add mod ord">
          <ac:chgData name="Anna Russell" userId="2c8629e2-14f6-4514-a2c3-f66556308083" providerId="ADAL" clId="{26068A18-4C33-A643-9353-34FD09D3BC88}" dt="2023-05-31T13:56:00.202" v="608" actId="6264"/>
          <ac:spMkLst>
            <pc:docMk/>
            <pc:sldMk cId="2567734661" sldId="2135511919"/>
            <ac:spMk id="39" creationId="{E2345E10-A6D6-5F58-1335-E0EDEB2C960B}"/>
          </ac:spMkLst>
        </pc:spChg>
        <pc:spChg chg="add mod ord">
          <ac:chgData name="Anna Russell" userId="2c8629e2-14f6-4514-a2c3-f66556308083" providerId="ADAL" clId="{26068A18-4C33-A643-9353-34FD09D3BC88}" dt="2023-05-31T13:56:00.202" v="608" actId="6264"/>
          <ac:spMkLst>
            <pc:docMk/>
            <pc:sldMk cId="2567734661" sldId="2135511919"/>
            <ac:spMk id="40" creationId="{A204E81F-281A-35A5-0B7A-8DC1A80F63EB}"/>
          </ac:spMkLst>
        </pc:spChg>
        <pc:spChg chg="add mod ord">
          <ac:chgData name="Anna Russell" userId="2c8629e2-14f6-4514-a2c3-f66556308083" providerId="ADAL" clId="{26068A18-4C33-A643-9353-34FD09D3BC88}" dt="2023-06-20T21:34:13.897" v="3643" actId="552"/>
          <ac:spMkLst>
            <pc:docMk/>
            <pc:sldMk cId="2567734661" sldId="2135511919"/>
            <ac:spMk id="41" creationId="{B44EE274-84B5-C49E-B043-5172A435129E}"/>
          </ac:spMkLst>
        </pc:spChg>
        <pc:spChg chg="add mod ord">
          <ac:chgData name="Anna Russell" userId="2c8629e2-14f6-4514-a2c3-f66556308083" providerId="ADAL" clId="{26068A18-4C33-A643-9353-34FD09D3BC88}" dt="2023-05-31T13:56:00.202" v="608" actId="6264"/>
          <ac:spMkLst>
            <pc:docMk/>
            <pc:sldMk cId="2567734661" sldId="2135511919"/>
            <ac:spMk id="42" creationId="{05765628-4526-AF53-BF22-12E9C88DC943}"/>
          </ac:spMkLst>
        </pc:spChg>
        <pc:spChg chg="add del mod ord">
          <ac:chgData name="Anna Russell" userId="2c8629e2-14f6-4514-a2c3-f66556308083" providerId="ADAL" clId="{26068A18-4C33-A643-9353-34FD09D3BC88}" dt="2023-06-20T21:07:58.975" v="3633" actId="931"/>
          <ac:spMkLst>
            <pc:docMk/>
            <pc:sldMk cId="2567734661" sldId="2135511919"/>
            <ac:spMk id="43" creationId="{67330C98-599C-CB9F-120D-BA94656C98EC}"/>
          </ac:spMkLst>
        </pc:spChg>
        <pc:spChg chg="add mod ord">
          <ac:chgData name="Anna Russell" userId="2c8629e2-14f6-4514-a2c3-f66556308083" providerId="ADAL" clId="{26068A18-4C33-A643-9353-34FD09D3BC88}" dt="2023-06-20T21:34:11.017" v="3642" actId="552"/>
          <ac:spMkLst>
            <pc:docMk/>
            <pc:sldMk cId="2567734661" sldId="2135511919"/>
            <ac:spMk id="44" creationId="{A569E466-3198-4511-4806-49752BAB7D92}"/>
          </ac:spMkLst>
        </pc:spChg>
        <pc:spChg chg="add mod ord">
          <ac:chgData name="Anna Russell" userId="2c8629e2-14f6-4514-a2c3-f66556308083" providerId="ADAL" clId="{26068A18-4C33-A643-9353-34FD09D3BC88}" dt="2023-05-31T13:56:00.202" v="608" actId="6264"/>
          <ac:spMkLst>
            <pc:docMk/>
            <pc:sldMk cId="2567734661" sldId="2135511919"/>
            <ac:spMk id="45" creationId="{FB61DAB2-09DB-9A58-5D41-639565CAFA3A}"/>
          </ac:spMkLst>
        </pc:spChg>
        <pc:spChg chg="add del mod ord">
          <ac:chgData name="Anna Russell" userId="2c8629e2-14f6-4514-a2c3-f66556308083" providerId="ADAL" clId="{26068A18-4C33-A643-9353-34FD09D3BC88}" dt="2023-05-31T13:57:41.525" v="634" actId="931"/>
          <ac:spMkLst>
            <pc:docMk/>
            <pc:sldMk cId="2567734661" sldId="2135511919"/>
            <ac:spMk id="46" creationId="{B3E5B443-0E83-671E-5276-D62D56FF33CF}"/>
          </ac:spMkLst>
        </pc:spChg>
        <pc:grpChg chg="add del mod">
          <ac:chgData name="Anna Russell" userId="2c8629e2-14f6-4514-a2c3-f66556308083" providerId="ADAL" clId="{26068A18-4C33-A643-9353-34FD09D3BC88}" dt="2023-06-14T13:29:07.420" v="3054" actId="21"/>
          <ac:grpSpMkLst>
            <pc:docMk/>
            <pc:sldMk cId="2567734661" sldId="2135511919"/>
            <ac:grpSpMk id="5" creationId="{0BE9D936-16D0-6826-CF01-708BFEF8F4A3}"/>
          </ac:grpSpMkLst>
        </pc:grpChg>
        <pc:picChg chg="add del mod">
          <ac:chgData name="Anna Russell" userId="2c8629e2-14f6-4514-a2c3-f66556308083" providerId="ADAL" clId="{26068A18-4C33-A643-9353-34FD09D3BC88}" dt="2023-06-20T21:07:53.679" v="3632" actId="478"/>
          <ac:picMkLst>
            <pc:docMk/>
            <pc:sldMk cId="2567734661" sldId="2135511919"/>
            <ac:picMk id="2" creationId="{0D8C1D7F-2E8C-8169-AF20-43933F59185F}"/>
          </ac:picMkLst>
        </pc:picChg>
        <pc:picChg chg="del">
          <ac:chgData name="Anna Russell" userId="2c8629e2-14f6-4514-a2c3-f66556308083" providerId="ADAL" clId="{26068A18-4C33-A643-9353-34FD09D3BC88}" dt="2023-05-31T13:56:09.406" v="611" actId="478"/>
          <ac:picMkLst>
            <pc:docMk/>
            <pc:sldMk cId="2567734661" sldId="2135511919"/>
            <ac:picMk id="2" creationId="{7AACBD1C-B6DB-4BA9-994F-226F0B1455F2}"/>
          </ac:picMkLst>
        </pc:picChg>
        <pc:picChg chg="add mod">
          <ac:chgData name="Anna Russell" userId="2c8629e2-14f6-4514-a2c3-f66556308083" providerId="ADAL" clId="{26068A18-4C33-A643-9353-34FD09D3BC88}" dt="2023-06-14T13:29:05.652" v="3053" actId="1076"/>
          <ac:picMkLst>
            <pc:docMk/>
            <pc:sldMk cId="2567734661" sldId="2135511919"/>
            <ac:picMk id="2" creationId="{84EAE100-E6C6-337D-D7AC-C562B74F122C}"/>
          </ac:picMkLst>
        </pc:picChg>
        <pc:picChg chg="mod">
          <ac:chgData name="Anna Russell" userId="2c8629e2-14f6-4514-a2c3-f66556308083" providerId="ADAL" clId="{26068A18-4C33-A643-9353-34FD09D3BC88}" dt="2023-06-20T21:34:11.017" v="3642" actId="552"/>
          <ac:picMkLst>
            <pc:docMk/>
            <pc:sldMk cId="2567734661" sldId="2135511919"/>
            <ac:picMk id="3" creationId="{023A0F8E-626C-DF90-DA3A-F15809F9E2D3}"/>
          </ac:picMkLst>
        </pc:picChg>
        <pc:picChg chg="add del mod">
          <ac:chgData name="Anna Russell" userId="2c8629e2-14f6-4514-a2c3-f66556308083" providerId="ADAL" clId="{26068A18-4C33-A643-9353-34FD09D3BC88}" dt="2023-05-31T13:57:37.361" v="633" actId="478"/>
          <ac:picMkLst>
            <pc:docMk/>
            <pc:sldMk cId="2567734661" sldId="2135511919"/>
            <ac:picMk id="5" creationId="{5428044F-2A23-D65B-54E9-0C1456F6699B}"/>
          </ac:picMkLst>
        </pc:picChg>
        <pc:picChg chg="add mod">
          <ac:chgData name="Anna Russell" userId="2c8629e2-14f6-4514-a2c3-f66556308083" providerId="ADAL" clId="{26068A18-4C33-A643-9353-34FD09D3BC88}" dt="2023-06-20T21:34:16.608" v="3644" actId="552"/>
          <ac:picMkLst>
            <pc:docMk/>
            <pc:sldMk cId="2567734661" sldId="2135511919"/>
            <ac:picMk id="5" creationId="{EFB878FF-D4DB-2D14-6271-09ED58DFB217}"/>
          </ac:picMkLst>
        </pc:picChg>
        <pc:picChg chg="add mod modCrop">
          <ac:chgData name="Anna Russell" userId="2c8629e2-14f6-4514-a2c3-f66556308083" providerId="ADAL" clId="{26068A18-4C33-A643-9353-34FD09D3BC88}" dt="2023-06-20T21:34:13.897" v="3643" actId="552"/>
          <ac:picMkLst>
            <pc:docMk/>
            <pc:sldMk cId="2567734661" sldId="2135511919"/>
            <ac:picMk id="48" creationId="{8BA094F4-8AEB-525A-46A9-8F5096702B19}"/>
          </ac:picMkLst>
        </pc:picChg>
        <pc:picChg chg="add mod">
          <ac:chgData name="Anna Russell" userId="2c8629e2-14f6-4514-a2c3-f66556308083" providerId="ADAL" clId="{26068A18-4C33-A643-9353-34FD09D3BC88}" dt="2023-06-14T13:29:05.652" v="3053" actId="1076"/>
          <ac:picMkLst>
            <pc:docMk/>
            <pc:sldMk cId="2567734661" sldId="2135511919"/>
            <ac:picMk id="1026" creationId="{6A30C6F8-BF0F-6BFC-FB5B-4ABD8B8C31E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nna Russell" userId="2c8629e2-14f6-4514-a2c3-f66556308083" providerId="ADAL" clId="{26068A18-4C33-A643-9353-34FD09D3BC88}" dt="2023-06-15T21:06:56.169" v="3417"/>
              <pc2:cmMkLst xmlns:pc2="http://schemas.microsoft.com/office/powerpoint/2019/9/main/command">
                <pc:docMk/>
                <pc:sldMk cId="2567734661" sldId="2135511919"/>
                <pc2:cmMk id="{8890763E-4541-D445-96EE-24D8D72854F3}"/>
              </pc2:cmMkLst>
            </pc226:cmChg>
          </p:ext>
        </pc:extLst>
      </pc:sldChg>
      <pc:sldChg chg="addSp delSp modSp mod modTransition modClrScheme modAnim chgLayout">
        <pc:chgData name="Anna Russell" userId="2c8629e2-14f6-4514-a2c3-f66556308083" providerId="ADAL" clId="{26068A18-4C33-A643-9353-34FD09D3BC88}" dt="2023-06-20T19:19:18.959" v="3531" actId="404"/>
        <pc:sldMkLst>
          <pc:docMk/>
          <pc:sldMk cId="425007752" sldId="2135511920"/>
        </pc:sldMkLst>
        <pc:spChg chg="add mod ord">
          <ac:chgData name="Anna Russell" userId="2c8629e2-14f6-4514-a2c3-f66556308083" providerId="ADAL" clId="{26068A18-4C33-A643-9353-34FD09D3BC88}" dt="2023-06-20T19:19:18.959" v="3531" actId="404"/>
          <ac:spMkLst>
            <pc:docMk/>
            <pc:sldMk cId="425007752" sldId="2135511920"/>
            <ac:spMk id="3" creationId="{12F6657F-312F-B70B-16B6-0B000E24D9A7}"/>
          </ac:spMkLst>
        </pc:spChg>
        <pc:spChg chg="del">
          <ac:chgData name="Anna Russell" userId="2c8629e2-14f6-4514-a2c3-f66556308083" providerId="ADAL" clId="{26068A18-4C33-A643-9353-34FD09D3BC88}" dt="2023-06-14T13:26:23.163" v="3007" actId="478"/>
          <ac:spMkLst>
            <pc:docMk/>
            <pc:sldMk cId="425007752" sldId="2135511920"/>
            <ac:spMk id="4" creationId="{753ECE00-FD3D-580E-7776-54B984DD0375}"/>
          </ac:spMkLst>
        </pc:spChg>
        <pc:spChg chg="add mod">
          <ac:chgData name="Anna Russell" userId="2c8629e2-14f6-4514-a2c3-f66556308083" providerId="ADAL" clId="{26068A18-4C33-A643-9353-34FD09D3BC88}" dt="2023-06-14T13:27:02.862" v="3040"/>
          <ac:spMkLst>
            <pc:docMk/>
            <pc:sldMk cId="425007752" sldId="2135511920"/>
            <ac:spMk id="5" creationId="{3A815D6A-2AD1-B171-8C4E-265FD611CBEB}"/>
          </ac:spMkLst>
        </pc:spChg>
        <pc:spChg chg="del">
          <ac:chgData name="Anna Russell" userId="2c8629e2-14f6-4514-a2c3-f66556308083" providerId="ADAL" clId="{26068A18-4C33-A643-9353-34FD09D3BC88}" dt="2023-06-14T13:26:55.383" v="3037" actId="478"/>
          <ac:spMkLst>
            <pc:docMk/>
            <pc:sldMk cId="425007752" sldId="2135511920"/>
            <ac:spMk id="6" creationId="{516FFDB6-B951-47AF-B3AF-9E59161938A8}"/>
          </ac:spMkLst>
        </pc:spChg>
        <pc:spChg chg="del">
          <ac:chgData name="Anna Russell" userId="2c8629e2-14f6-4514-a2c3-f66556308083" providerId="ADAL" clId="{26068A18-4C33-A643-9353-34FD09D3BC88}" dt="2023-06-14T13:26:58.150" v="3039" actId="478"/>
          <ac:spMkLst>
            <pc:docMk/>
            <pc:sldMk cId="425007752" sldId="2135511920"/>
            <ac:spMk id="7" creationId="{5E73110B-72D3-45F9-9B5C-A0357A4F61A2}"/>
          </ac:spMkLst>
        </pc:spChg>
        <pc:spChg chg="mod ord">
          <ac:chgData name="Anna Russell" userId="2c8629e2-14f6-4514-a2c3-f66556308083" providerId="ADAL" clId="{26068A18-4C33-A643-9353-34FD09D3BC88}" dt="2023-06-14T13:26:18.649" v="3006" actId="700"/>
          <ac:spMkLst>
            <pc:docMk/>
            <pc:sldMk cId="425007752" sldId="2135511920"/>
            <ac:spMk id="15" creationId="{71741B39-8A84-43BB-A0BD-77BAB7A549EA}"/>
          </ac:spMkLst>
        </pc:spChg>
        <pc:picChg chg="del">
          <ac:chgData name="Anna Russell" userId="2c8629e2-14f6-4514-a2c3-f66556308083" providerId="ADAL" clId="{26068A18-4C33-A643-9353-34FD09D3BC88}" dt="2023-06-14T13:26:55.877" v="3038" actId="478"/>
          <ac:picMkLst>
            <pc:docMk/>
            <pc:sldMk cId="425007752" sldId="2135511920"/>
            <ac:picMk id="2" creationId="{7AACBD1C-B6DB-4BA9-994F-226F0B1455F2}"/>
          </ac:picMkLst>
        </pc:picChg>
      </pc:sldChg>
      <pc:sldChg chg="add del">
        <pc:chgData name="Anna Russell" userId="2c8629e2-14f6-4514-a2c3-f66556308083" providerId="ADAL" clId="{26068A18-4C33-A643-9353-34FD09D3BC88}" dt="2023-06-01T12:42:57.441" v="1758" actId="2696"/>
        <pc:sldMkLst>
          <pc:docMk/>
          <pc:sldMk cId="2708624081" sldId="2135511924"/>
        </pc:sldMkLst>
      </pc:sldChg>
      <pc:sldChg chg="addSp delSp modSp mod modTransition modClrScheme modAnim chgLayout">
        <pc:chgData name="Anna Russell" userId="2c8629e2-14f6-4514-a2c3-f66556308083" providerId="ADAL" clId="{26068A18-4C33-A643-9353-34FD09D3BC88}" dt="2023-06-14T13:36:42.677" v="3157"/>
        <pc:sldMkLst>
          <pc:docMk/>
          <pc:sldMk cId="1457156572" sldId="2135511926"/>
        </pc:sldMkLst>
        <pc:spChg chg="del mod">
          <ac:chgData name="Anna Russell" userId="2c8629e2-14f6-4514-a2c3-f66556308083" providerId="ADAL" clId="{26068A18-4C33-A643-9353-34FD09D3BC88}" dt="2023-06-01T15:37:35.116" v="2236" actId="478"/>
          <ac:spMkLst>
            <pc:docMk/>
            <pc:sldMk cId="1457156572" sldId="2135511926"/>
            <ac:spMk id="2" creationId="{EE96EEB1-2827-1474-06CA-D9F5FF9A532D}"/>
          </ac:spMkLst>
        </pc:spChg>
        <pc:spChg chg="mod ord">
          <ac:chgData name="Anna Russell" userId="2c8629e2-14f6-4514-a2c3-f66556308083" providerId="ADAL" clId="{26068A18-4C33-A643-9353-34FD09D3BC88}" dt="2023-06-01T15:37:37.322" v="2237" actId="6264"/>
          <ac:spMkLst>
            <pc:docMk/>
            <pc:sldMk cId="1457156572" sldId="2135511926"/>
            <ac:spMk id="4" creationId="{616EAAC0-9AF4-486F-B6E9-CABA276119EB}"/>
          </ac:spMkLst>
        </pc:spChg>
        <pc:spChg chg="add del mod ord">
          <ac:chgData name="Anna Russell" userId="2c8629e2-14f6-4514-a2c3-f66556308083" providerId="ADAL" clId="{26068A18-4C33-A643-9353-34FD09D3BC88}" dt="2023-06-01T15:37:27.135" v="2232" actId="6264"/>
          <ac:spMkLst>
            <pc:docMk/>
            <pc:sldMk cId="1457156572" sldId="2135511926"/>
            <ac:spMk id="5" creationId="{E3D1C4D7-FB46-86B4-92C4-CC96338D3A8F}"/>
          </ac:spMkLst>
        </pc:spChg>
        <pc:spChg chg="add del mod">
          <ac:chgData name="Anna Russell" userId="2c8629e2-14f6-4514-a2c3-f66556308083" providerId="ADAL" clId="{26068A18-4C33-A643-9353-34FD09D3BC88}" dt="2023-06-01T15:37:27.135" v="2232" actId="6264"/>
          <ac:spMkLst>
            <pc:docMk/>
            <pc:sldMk cId="1457156572" sldId="2135511926"/>
            <ac:spMk id="6" creationId="{0A58185C-7D9F-3507-555E-DCD9B64E3BFF}"/>
          </ac:spMkLst>
        </pc:spChg>
        <pc:spChg chg="add del mod">
          <ac:chgData name="Anna Russell" userId="2c8629e2-14f6-4514-a2c3-f66556308083" providerId="ADAL" clId="{26068A18-4C33-A643-9353-34FD09D3BC88}" dt="2023-06-01T15:37:27.135" v="2232" actId="6264"/>
          <ac:spMkLst>
            <pc:docMk/>
            <pc:sldMk cId="1457156572" sldId="2135511926"/>
            <ac:spMk id="7" creationId="{F93EFC47-3A36-A4B2-2074-A4AB65B900BA}"/>
          </ac:spMkLst>
        </pc:spChg>
        <pc:spChg chg="add mod ord">
          <ac:chgData name="Anna Russell" userId="2c8629e2-14f6-4514-a2c3-f66556308083" providerId="ADAL" clId="{26068A18-4C33-A643-9353-34FD09D3BC88}" dt="2023-06-14T13:26:50.738" v="3034" actId="108"/>
          <ac:spMkLst>
            <pc:docMk/>
            <pc:sldMk cId="1457156572" sldId="2135511926"/>
            <ac:spMk id="8" creationId="{1A1C84B4-91CD-315A-3D07-8D9E0082F945}"/>
          </ac:spMkLst>
        </pc:spChg>
        <pc:spChg chg="add del mod">
          <ac:chgData name="Anna Russell" userId="2c8629e2-14f6-4514-a2c3-f66556308083" providerId="ADAL" clId="{26068A18-4C33-A643-9353-34FD09D3BC88}" dt="2023-06-01T15:37:37.322" v="2237" actId="6264"/>
          <ac:spMkLst>
            <pc:docMk/>
            <pc:sldMk cId="1457156572" sldId="2135511926"/>
            <ac:spMk id="9" creationId="{D03C6BB5-500D-8257-9CF3-D5B36998F189}"/>
          </ac:spMkLst>
        </pc:spChg>
        <pc:spChg chg="add del mod">
          <ac:chgData name="Anna Russell" userId="2c8629e2-14f6-4514-a2c3-f66556308083" providerId="ADAL" clId="{26068A18-4C33-A643-9353-34FD09D3BC88}" dt="2023-06-01T15:37:37.322" v="2237" actId="6264"/>
          <ac:spMkLst>
            <pc:docMk/>
            <pc:sldMk cId="1457156572" sldId="2135511926"/>
            <ac:spMk id="10" creationId="{9D262136-8955-192B-9ACF-78D9C5C9CF12}"/>
          </ac:spMkLst>
        </pc:spChg>
        <pc:spChg chg="add del mod">
          <ac:chgData name="Anna Russell" userId="2c8629e2-14f6-4514-a2c3-f66556308083" providerId="ADAL" clId="{26068A18-4C33-A643-9353-34FD09D3BC88}" dt="2023-06-01T15:37:37.322" v="2237" actId="6264"/>
          <ac:spMkLst>
            <pc:docMk/>
            <pc:sldMk cId="1457156572" sldId="2135511926"/>
            <ac:spMk id="11" creationId="{53170760-05C2-B6B6-B4CE-835D5760763E}"/>
          </ac:spMkLst>
        </pc:spChg>
        <pc:spChg chg="mod ord">
          <ac:chgData name="Anna Russell" userId="2c8629e2-14f6-4514-a2c3-f66556308083" providerId="ADAL" clId="{26068A18-4C33-A643-9353-34FD09D3BC88}" dt="2023-06-01T15:38:27.098" v="2248"/>
          <ac:spMkLst>
            <pc:docMk/>
            <pc:sldMk cId="1457156572" sldId="2135511926"/>
            <ac:spMk id="24" creationId="{78263405-763E-4E54-9489-080F3CCA9497}"/>
          </ac:spMkLst>
        </pc:spChg>
        <pc:picChg chg="del">
          <ac:chgData name="Anna Russell" userId="2c8629e2-14f6-4514-a2c3-f66556308083" providerId="ADAL" clId="{26068A18-4C33-A643-9353-34FD09D3BC88}" dt="2023-06-01T15:37:28.606" v="2233" actId="478"/>
          <ac:picMkLst>
            <pc:docMk/>
            <pc:sldMk cId="1457156572" sldId="2135511926"/>
            <ac:picMk id="3" creationId="{CAE8243B-0DDE-4307-B8DA-D5047C25DBFB}"/>
          </ac:picMkLst>
        </pc:picChg>
      </pc:sldChg>
      <pc:sldChg chg="del">
        <pc:chgData name="Anna Russell" userId="2c8629e2-14f6-4514-a2c3-f66556308083" providerId="ADAL" clId="{26068A18-4C33-A643-9353-34FD09D3BC88}" dt="2023-06-01T12:33:28.743" v="1095" actId="2696"/>
        <pc:sldMkLst>
          <pc:docMk/>
          <pc:sldMk cId="2289153242" sldId="2135511927"/>
        </pc:sldMkLst>
      </pc:sldChg>
      <pc:sldChg chg="addSp delSp modSp mod modTransition modClrScheme delAnim modAnim chgLayout">
        <pc:chgData name="Anna Russell" userId="2c8629e2-14f6-4514-a2c3-f66556308083" providerId="ADAL" clId="{26068A18-4C33-A643-9353-34FD09D3BC88}" dt="2023-06-20T19:22:52.471" v="3588"/>
        <pc:sldMkLst>
          <pc:docMk/>
          <pc:sldMk cId="369071755" sldId="2135511928"/>
        </pc:sldMkLst>
        <pc:spChg chg="add mod ord">
          <ac:chgData name="Anna Russell" userId="2c8629e2-14f6-4514-a2c3-f66556308083" providerId="ADAL" clId="{26068A18-4C33-A643-9353-34FD09D3BC88}" dt="2023-06-01T12:51:15.119" v="1902" actId="14100"/>
          <ac:spMkLst>
            <pc:docMk/>
            <pc:sldMk cId="369071755" sldId="2135511928"/>
            <ac:spMk id="2" creationId="{DECD8BF1-4716-59E4-7355-A0848B484A37}"/>
          </ac:spMkLst>
        </pc:spChg>
        <pc:spChg chg="mod ord">
          <ac:chgData name="Anna Russell" userId="2c8629e2-14f6-4514-a2c3-f66556308083" providerId="ADAL" clId="{26068A18-4C33-A643-9353-34FD09D3BC88}" dt="2023-06-01T12:48:55.012" v="1833" actId="6264"/>
          <ac:spMkLst>
            <pc:docMk/>
            <pc:sldMk cId="369071755" sldId="2135511928"/>
            <ac:spMk id="4" creationId="{616EAAC0-9AF4-486F-B6E9-CABA276119EB}"/>
          </ac:spMkLst>
        </pc:spChg>
        <pc:spChg chg="del">
          <ac:chgData name="Anna Russell" userId="2c8629e2-14f6-4514-a2c3-f66556308083" providerId="ADAL" clId="{26068A18-4C33-A643-9353-34FD09D3BC88}" dt="2023-06-01T12:48:37.725" v="1819" actId="478"/>
          <ac:spMkLst>
            <pc:docMk/>
            <pc:sldMk cId="369071755" sldId="2135511928"/>
            <ac:spMk id="5" creationId="{5A5C1F56-294B-C5C9-08EB-E0D562B8F4B7}"/>
          </ac:spMkLst>
        </pc:spChg>
        <pc:spChg chg="add mod ord">
          <ac:chgData name="Anna Russell" userId="2c8629e2-14f6-4514-a2c3-f66556308083" providerId="ADAL" clId="{26068A18-4C33-A643-9353-34FD09D3BC88}" dt="2023-06-01T15:35:02.111" v="2205" actId="2711"/>
          <ac:spMkLst>
            <pc:docMk/>
            <pc:sldMk cId="369071755" sldId="2135511928"/>
            <ac:spMk id="6" creationId="{38C5CFFD-5366-3714-3B8A-8C1C8A46FE54}"/>
          </ac:spMkLst>
        </pc:spChg>
        <pc:spChg chg="mod">
          <ac:chgData name="Anna Russell" userId="2c8629e2-14f6-4514-a2c3-f66556308083" providerId="ADAL" clId="{26068A18-4C33-A643-9353-34FD09D3BC88}" dt="2023-06-20T19:20:56.158" v="3554" actId="1076"/>
          <ac:spMkLst>
            <pc:docMk/>
            <pc:sldMk cId="369071755" sldId="2135511928"/>
            <ac:spMk id="7" creationId="{8C91B9F3-DD3F-1297-75A2-01A14E49EBAE}"/>
          </ac:spMkLst>
        </pc:spChg>
        <pc:spChg chg="del">
          <ac:chgData name="Anna Russell" userId="2c8629e2-14f6-4514-a2c3-f66556308083" providerId="ADAL" clId="{26068A18-4C33-A643-9353-34FD09D3BC88}" dt="2023-06-01T12:48:43.545" v="1822" actId="478"/>
          <ac:spMkLst>
            <pc:docMk/>
            <pc:sldMk cId="369071755" sldId="2135511928"/>
            <ac:spMk id="7" creationId="{D1715099-610D-D579-371D-A701301D10C1}"/>
          </ac:spMkLst>
        </pc:spChg>
        <pc:spChg chg="add del mod">
          <ac:chgData name="Anna Russell" userId="2c8629e2-14f6-4514-a2c3-f66556308083" providerId="ADAL" clId="{26068A18-4C33-A643-9353-34FD09D3BC88}" dt="2023-06-14T13:35:36.662" v="3132" actId="478"/>
          <ac:spMkLst>
            <pc:docMk/>
            <pc:sldMk cId="369071755" sldId="2135511928"/>
            <ac:spMk id="8" creationId="{114F2093-7010-4A6F-4E72-506990F5E8B5}"/>
          </ac:spMkLst>
        </pc:spChg>
        <pc:spChg chg="add del mod ord">
          <ac:chgData name="Anna Russell" userId="2c8629e2-14f6-4514-a2c3-f66556308083" providerId="ADAL" clId="{26068A18-4C33-A643-9353-34FD09D3BC88}" dt="2023-06-01T12:48:49.904" v="1828" actId="6264"/>
          <ac:spMkLst>
            <pc:docMk/>
            <pc:sldMk cId="369071755" sldId="2135511928"/>
            <ac:spMk id="8" creationId="{6C854F06-7C7B-1B14-D00C-0B264D04287E}"/>
          </ac:spMkLst>
        </pc:spChg>
        <pc:spChg chg="add del mod">
          <ac:chgData name="Anna Russell" userId="2c8629e2-14f6-4514-a2c3-f66556308083" providerId="ADAL" clId="{26068A18-4C33-A643-9353-34FD09D3BC88}" dt="2023-06-01T12:48:49.904" v="1828" actId="6264"/>
          <ac:spMkLst>
            <pc:docMk/>
            <pc:sldMk cId="369071755" sldId="2135511928"/>
            <ac:spMk id="9" creationId="{3EA2D13E-8388-5550-A86E-EBC300E038B7}"/>
          </ac:spMkLst>
        </pc:spChg>
        <pc:spChg chg="add del mod">
          <ac:chgData name="Anna Russell" userId="2c8629e2-14f6-4514-a2c3-f66556308083" providerId="ADAL" clId="{26068A18-4C33-A643-9353-34FD09D3BC88}" dt="2023-06-20T19:20:52.880" v="3553" actId="21"/>
          <ac:spMkLst>
            <pc:docMk/>
            <pc:sldMk cId="369071755" sldId="2135511928"/>
            <ac:spMk id="9" creationId="{70DF64A9-F7A3-593C-F662-6CBB0ECAB184}"/>
          </ac:spMkLst>
        </pc:spChg>
        <pc:spChg chg="add del mod">
          <ac:chgData name="Anna Russell" userId="2c8629e2-14f6-4514-a2c3-f66556308083" providerId="ADAL" clId="{26068A18-4C33-A643-9353-34FD09D3BC88}" dt="2023-06-14T13:35:55.635" v="3137" actId="21"/>
          <ac:spMkLst>
            <pc:docMk/>
            <pc:sldMk cId="369071755" sldId="2135511928"/>
            <ac:spMk id="9" creationId="{A1DCC3DE-8C73-B5A4-550E-36B34E378D38}"/>
          </ac:spMkLst>
        </pc:spChg>
        <pc:spChg chg="add del mod">
          <ac:chgData name="Anna Russell" userId="2c8629e2-14f6-4514-a2c3-f66556308083" providerId="ADAL" clId="{26068A18-4C33-A643-9353-34FD09D3BC88}" dt="2023-06-01T12:48:49.904" v="1828" actId="6264"/>
          <ac:spMkLst>
            <pc:docMk/>
            <pc:sldMk cId="369071755" sldId="2135511928"/>
            <ac:spMk id="10" creationId="{3D01D575-5795-5F3F-17A9-6088D9D0579E}"/>
          </ac:spMkLst>
        </pc:spChg>
        <pc:spChg chg="add del mod">
          <ac:chgData name="Anna Russell" userId="2c8629e2-14f6-4514-a2c3-f66556308083" providerId="ADAL" clId="{26068A18-4C33-A643-9353-34FD09D3BC88}" dt="2023-06-14T13:36:00.275" v="3138" actId="478"/>
          <ac:spMkLst>
            <pc:docMk/>
            <pc:sldMk cId="369071755" sldId="2135511928"/>
            <ac:spMk id="11" creationId="{787D40EC-B8F9-979C-97C1-3E8DD24B1723}"/>
          </ac:spMkLst>
        </pc:spChg>
        <pc:spChg chg="add del mod">
          <ac:chgData name="Anna Russell" userId="2c8629e2-14f6-4514-a2c3-f66556308083" providerId="ADAL" clId="{26068A18-4C33-A643-9353-34FD09D3BC88}" dt="2023-06-01T12:48:49.904" v="1828" actId="6264"/>
          <ac:spMkLst>
            <pc:docMk/>
            <pc:sldMk cId="369071755" sldId="2135511928"/>
            <ac:spMk id="11" creationId="{B280964A-A9CE-80C3-22A2-356D758B8B11}"/>
          </ac:spMkLst>
        </pc:spChg>
        <pc:spChg chg="add del mod ord">
          <ac:chgData name="Anna Russell" userId="2c8629e2-14f6-4514-a2c3-f66556308083" providerId="ADAL" clId="{26068A18-4C33-A643-9353-34FD09D3BC88}" dt="2023-06-01T12:48:54.830" v="1832" actId="6264"/>
          <ac:spMkLst>
            <pc:docMk/>
            <pc:sldMk cId="369071755" sldId="2135511928"/>
            <ac:spMk id="12" creationId="{EB4EEC5F-B2BF-D4D5-5506-CD4BF1A5366E}"/>
          </ac:spMkLst>
        </pc:spChg>
        <pc:spChg chg="add del mod">
          <ac:chgData name="Anna Russell" userId="2c8629e2-14f6-4514-a2c3-f66556308083" providerId="ADAL" clId="{26068A18-4C33-A643-9353-34FD09D3BC88}" dt="2023-06-01T12:48:54.830" v="1832" actId="6264"/>
          <ac:spMkLst>
            <pc:docMk/>
            <pc:sldMk cId="369071755" sldId="2135511928"/>
            <ac:spMk id="13" creationId="{06EB424A-438F-D3CD-B47A-944BE7A3A8E5}"/>
          </ac:spMkLst>
        </pc:spChg>
        <pc:spChg chg="add del mod">
          <ac:chgData name="Anna Russell" userId="2c8629e2-14f6-4514-a2c3-f66556308083" providerId="ADAL" clId="{26068A18-4C33-A643-9353-34FD09D3BC88}" dt="2023-06-01T12:48:54.830" v="1832" actId="6264"/>
          <ac:spMkLst>
            <pc:docMk/>
            <pc:sldMk cId="369071755" sldId="2135511928"/>
            <ac:spMk id="14" creationId="{9321B9B6-194B-0B67-67F7-CAEAB306E91D}"/>
          </ac:spMkLst>
        </pc:spChg>
        <pc:spChg chg="add del mod">
          <ac:chgData name="Anna Russell" userId="2c8629e2-14f6-4514-a2c3-f66556308083" providerId="ADAL" clId="{26068A18-4C33-A643-9353-34FD09D3BC88}" dt="2023-06-01T12:48:54.830" v="1832" actId="6264"/>
          <ac:spMkLst>
            <pc:docMk/>
            <pc:sldMk cId="369071755" sldId="2135511928"/>
            <ac:spMk id="15" creationId="{CBA88220-C134-D2FB-7C7D-5C97172BD07C}"/>
          </ac:spMkLst>
        </pc:spChg>
        <pc:spChg chg="add del mod ord">
          <ac:chgData name="Anna Russell" userId="2c8629e2-14f6-4514-a2c3-f66556308083" providerId="ADAL" clId="{26068A18-4C33-A643-9353-34FD09D3BC88}" dt="2023-06-01T12:48:55.012" v="1833" actId="6264"/>
          <ac:spMkLst>
            <pc:docMk/>
            <pc:sldMk cId="369071755" sldId="2135511928"/>
            <ac:spMk id="16" creationId="{CA802614-F695-23F4-6D57-4021B44B7B38}"/>
          </ac:spMkLst>
        </pc:spChg>
        <pc:spChg chg="add del mod">
          <ac:chgData name="Anna Russell" userId="2c8629e2-14f6-4514-a2c3-f66556308083" providerId="ADAL" clId="{26068A18-4C33-A643-9353-34FD09D3BC88}" dt="2023-06-01T12:48:55.012" v="1833" actId="6264"/>
          <ac:spMkLst>
            <pc:docMk/>
            <pc:sldMk cId="369071755" sldId="2135511928"/>
            <ac:spMk id="17" creationId="{6C3FA522-44B4-4F0F-F1A2-697AC73C6F3A}"/>
          </ac:spMkLst>
        </pc:spChg>
        <pc:spChg chg="add del mod">
          <ac:chgData name="Anna Russell" userId="2c8629e2-14f6-4514-a2c3-f66556308083" providerId="ADAL" clId="{26068A18-4C33-A643-9353-34FD09D3BC88}" dt="2023-06-01T12:48:55.012" v="1833" actId="6264"/>
          <ac:spMkLst>
            <pc:docMk/>
            <pc:sldMk cId="369071755" sldId="2135511928"/>
            <ac:spMk id="18" creationId="{51E8B4FA-DD06-31C4-FCF1-17B74A2891AC}"/>
          </ac:spMkLst>
        </pc:spChg>
        <pc:spChg chg="add del mod">
          <ac:chgData name="Anna Russell" userId="2c8629e2-14f6-4514-a2c3-f66556308083" providerId="ADAL" clId="{26068A18-4C33-A643-9353-34FD09D3BC88}" dt="2023-06-01T12:48:55.012" v="1833" actId="6264"/>
          <ac:spMkLst>
            <pc:docMk/>
            <pc:sldMk cId="369071755" sldId="2135511928"/>
            <ac:spMk id="19" creationId="{DF3F8C11-F3CE-3DD0-5300-FF86F56516AB}"/>
          </ac:spMkLst>
        </pc:spChg>
        <pc:spChg chg="add del mod ord">
          <ac:chgData name="Anna Russell" userId="2c8629e2-14f6-4514-a2c3-f66556308083" providerId="ADAL" clId="{26068A18-4C33-A643-9353-34FD09D3BC88}" dt="2023-06-14T13:34:51.261" v="3120" actId="478"/>
          <ac:spMkLst>
            <pc:docMk/>
            <pc:sldMk cId="369071755" sldId="2135511928"/>
            <ac:spMk id="20" creationId="{63AC7B50-FA8B-FFC0-F0D1-88961997664A}"/>
          </ac:spMkLst>
        </pc:spChg>
        <pc:spChg chg="add del mod">
          <ac:chgData name="Anna Russell" userId="2c8629e2-14f6-4514-a2c3-f66556308083" providerId="ADAL" clId="{26068A18-4C33-A643-9353-34FD09D3BC88}" dt="2023-06-01T12:50:04.297" v="1880" actId="767"/>
          <ac:spMkLst>
            <pc:docMk/>
            <pc:sldMk cId="369071755" sldId="2135511928"/>
            <ac:spMk id="21" creationId="{FD66F22A-91EC-D720-6B9C-16D2D51878E2}"/>
          </ac:spMkLst>
        </pc:spChg>
        <pc:picChg chg="add del mod">
          <ac:chgData name="Anna Russell" userId="2c8629e2-14f6-4514-a2c3-f66556308083" providerId="ADAL" clId="{26068A18-4C33-A643-9353-34FD09D3BC88}" dt="2023-06-20T19:17:43.527" v="3503" actId="478"/>
          <ac:picMkLst>
            <pc:docMk/>
            <pc:sldMk cId="369071755" sldId="2135511928"/>
            <ac:picMk id="3" creationId="{368FAF7C-9648-DC90-EB36-17795ECAB1EF}"/>
          </ac:picMkLst>
        </pc:picChg>
        <pc:picChg chg="del">
          <ac:chgData name="Anna Russell" userId="2c8629e2-14f6-4514-a2c3-f66556308083" providerId="ADAL" clId="{26068A18-4C33-A643-9353-34FD09D3BC88}" dt="2023-06-01T12:49:19.071" v="1846" actId="478"/>
          <ac:picMkLst>
            <pc:docMk/>
            <pc:sldMk cId="369071755" sldId="2135511928"/>
            <ac:picMk id="3" creationId="{CAE8243B-0DDE-4307-B8DA-D5047C25DBFB}"/>
          </ac:picMkLst>
        </pc:picChg>
        <pc:picChg chg="add mod">
          <ac:chgData name="Anna Russell" userId="2c8629e2-14f6-4514-a2c3-f66556308083" providerId="ADAL" clId="{26068A18-4C33-A643-9353-34FD09D3BC88}" dt="2023-06-20T19:20:50.524" v="3552" actId="12789"/>
          <ac:picMkLst>
            <pc:docMk/>
            <pc:sldMk cId="369071755" sldId="2135511928"/>
            <ac:picMk id="8" creationId="{4AC6B7B1-72BE-CA81-B0DE-D51430ECB18F}"/>
          </ac:picMkLst>
        </pc:picChg>
        <pc:picChg chg="del mod">
          <ac:chgData name="Anna Russell" userId="2c8629e2-14f6-4514-a2c3-f66556308083" providerId="ADAL" clId="{26068A18-4C33-A643-9353-34FD09D3BC88}" dt="2023-06-20T19:18:00.947" v="3507" actId="478"/>
          <ac:picMkLst>
            <pc:docMk/>
            <pc:sldMk cId="369071755" sldId="2135511928"/>
            <ac:picMk id="1028" creationId="{ADB48907-44AC-3941-A32E-177953EC8BDF}"/>
          </ac:picMkLst>
        </pc:picChg>
      </pc:sldChg>
      <pc:sldChg chg="del modTransition">
        <pc:chgData name="Anna Russell" userId="2c8629e2-14f6-4514-a2c3-f66556308083" providerId="ADAL" clId="{26068A18-4C33-A643-9353-34FD09D3BC88}" dt="2023-06-01T15:37:14.369" v="2229" actId="2696"/>
        <pc:sldMkLst>
          <pc:docMk/>
          <pc:sldMk cId="3656602786" sldId="2135511929"/>
        </pc:sldMkLst>
      </pc:sldChg>
      <pc:sldChg chg="addSp delSp modSp del mod modTransition">
        <pc:chgData name="Anna Russell" userId="2c8629e2-14f6-4514-a2c3-f66556308083" providerId="ADAL" clId="{26068A18-4C33-A643-9353-34FD09D3BC88}" dt="2023-06-01T16:03:32.130" v="2721" actId="2696"/>
        <pc:sldMkLst>
          <pc:docMk/>
          <pc:sldMk cId="1440746638" sldId="2135511930"/>
        </pc:sldMkLst>
        <pc:grpChg chg="add del mod">
          <ac:chgData name="Anna Russell" userId="2c8629e2-14f6-4514-a2c3-f66556308083" providerId="ADAL" clId="{26068A18-4C33-A643-9353-34FD09D3BC88}" dt="2023-06-01T16:02:07.576" v="2680" actId="164"/>
          <ac:grpSpMkLst>
            <pc:docMk/>
            <pc:sldMk cId="1440746638" sldId="2135511930"/>
            <ac:grpSpMk id="8" creationId="{1860BA02-8744-1D02-4FB8-ADF2ADFEDC6E}"/>
          </ac:grpSpMkLst>
        </pc:grpChg>
        <pc:picChg chg="add del mod">
          <ac:chgData name="Anna Russell" userId="2c8629e2-14f6-4514-a2c3-f66556308083" providerId="ADAL" clId="{26068A18-4C33-A643-9353-34FD09D3BC88}" dt="2023-06-01T16:02:09.989" v="2685" actId="571"/>
          <ac:picMkLst>
            <pc:docMk/>
            <pc:sldMk cId="1440746638" sldId="2135511930"/>
            <ac:picMk id="4" creationId="{BB621D7A-43BC-9025-2C93-E2EE94614F4D}"/>
          </ac:picMkLst>
        </pc:picChg>
        <pc:picChg chg="add mod topLvl">
          <ac:chgData name="Anna Russell" userId="2c8629e2-14f6-4514-a2c3-f66556308083" providerId="ADAL" clId="{26068A18-4C33-A643-9353-34FD09D3BC88}" dt="2023-06-01T16:02:08.795" v="2682" actId="571"/>
          <ac:picMkLst>
            <pc:docMk/>
            <pc:sldMk cId="1440746638" sldId="2135511930"/>
            <ac:picMk id="5" creationId="{DDA675FA-DC58-C9B6-C4D8-ADD4BB6F2C84}"/>
          </ac:picMkLst>
        </pc:picChg>
        <pc:picChg chg="mod topLvl">
          <ac:chgData name="Anna Russell" userId="2c8629e2-14f6-4514-a2c3-f66556308083" providerId="ADAL" clId="{26068A18-4C33-A643-9353-34FD09D3BC88}" dt="2023-06-01T16:02:10.299" v="2686" actId="22711"/>
          <ac:picMkLst>
            <pc:docMk/>
            <pc:sldMk cId="1440746638" sldId="2135511930"/>
            <ac:picMk id="1026" creationId="{9DDFA4A2-F2CC-FCBC-6173-68272497D529}"/>
          </ac:picMkLst>
        </pc:picChg>
      </pc:sldChg>
      <pc:sldChg chg="addSp delSp modSp new add del mod modClrScheme chgLayout">
        <pc:chgData name="Anna Russell" userId="2c8629e2-14f6-4514-a2c3-f66556308083" providerId="ADAL" clId="{26068A18-4C33-A643-9353-34FD09D3BC88}" dt="2023-05-31T15:15:00.342" v="949" actId="680"/>
        <pc:sldMkLst>
          <pc:docMk/>
          <pc:sldMk cId="469141540" sldId="2135511931"/>
        </pc:sldMkLst>
        <pc:spChg chg="add del mod ord">
          <ac:chgData name="Anna Russell" userId="2c8629e2-14f6-4514-a2c3-f66556308083" providerId="ADAL" clId="{26068A18-4C33-A643-9353-34FD09D3BC88}" dt="2023-05-31T15:14:59.613" v="948" actId="700"/>
          <ac:spMkLst>
            <pc:docMk/>
            <pc:sldMk cId="469141540" sldId="2135511931"/>
            <ac:spMk id="2" creationId="{CB009328-7D76-72F9-3A0E-78C97351A7BC}"/>
          </ac:spMkLst>
        </pc:spChg>
        <pc:spChg chg="mod ord">
          <ac:chgData name="Anna Russell" userId="2c8629e2-14f6-4514-a2c3-f66556308083" providerId="ADAL" clId="{26068A18-4C33-A643-9353-34FD09D3BC88}" dt="2023-05-31T15:14:59.613" v="948" actId="700"/>
          <ac:spMkLst>
            <pc:docMk/>
            <pc:sldMk cId="469141540" sldId="2135511931"/>
            <ac:spMk id="3" creationId="{EA52FCBD-3F68-199E-8C36-9B50C7FE9805}"/>
          </ac:spMkLst>
        </pc:spChg>
        <pc:spChg chg="add del mod ord">
          <ac:chgData name="Anna Russell" userId="2c8629e2-14f6-4514-a2c3-f66556308083" providerId="ADAL" clId="{26068A18-4C33-A643-9353-34FD09D3BC88}" dt="2023-05-31T15:14:59.613" v="948" actId="700"/>
          <ac:spMkLst>
            <pc:docMk/>
            <pc:sldMk cId="469141540" sldId="2135511931"/>
            <ac:spMk id="4" creationId="{1B4F7666-2A4B-4C5C-4D1F-48C1D677CED0}"/>
          </ac:spMkLst>
        </pc:spChg>
        <pc:spChg chg="add del mod">
          <ac:chgData name="Anna Russell" userId="2c8629e2-14f6-4514-a2c3-f66556308083" providerId="ADAL" clId="{26068A18-4C33-A643-9353-34FD09D3BC88}" dt="2023-05-31T15:14:59.162" v="947" actId="6264"/>
          <ac:spMkLst>
            <pc:docMk/>
            <pc:sldMk cId="469141540" sldId="2135511931"/>
            <ac:spMk id="5" creationId="{0755DA16-0926-268D-15BE-5281C2EF3B1F}"/>
          </ac:spMkLst>
        </pc:spChg>
        <pc:spChg chg="add del mod ord">
          <ac:chgData name="Anna Russell" userId="2c8629e2-14f6-4514-a2c3-f66556308083" providerId="ADAL" clId="{26068A18-4C33-A643-9353-34FD09D3BC88}" dt="2023-05-31T15:14:59.162" v="947" actId="6264"/>
          <ac:spMkLst>
            <pc:docMk/>
            <pc:sldMk cId="469141540" sldId="2135511931"/>
            <ac:spMk id="6" creationId="{B91A412B-CE55-6CAE-B150-958080E787F6}"/>
          </ac:spMkLst>
        </pc:spChg>
        <pc:spChg chg="add del mod">
          <ac:chgData name="Anna Russell" userId="2c8629e2-14f6-4514-a2c3-f66556308083" providerId="ADAL" clId="{26068A18-4C33-A643-9353-34FD09D3BC88}" dt="2023-05-31T15:14:58.580" v="946" actId="6264"/>
          <ac:spMkLst>
            <pc:docMk/>
            <pc:sldMk cId="469141540" sldId="2135511931"/>
            <ac:spMk id="7" creationId="{CF992FFC-4675-320A-6E56-AD22C1104E5F}"/>
          </ac:spMkLst>
        </pc:spChg>
        <pc:spChg chg="add del mod ord">
          <ac:chgData name="Anna Russell" userId="2c8629e2-14f6-4514-a2c3-f66556308083" providerId="ADAL" clId="{26068A18-4C33-A643-9353-34FD09D3BC88}" dt="2023-05-31T15:14:58.580" v="946" actId="6264"/>
          <ac:spMkLst>
            <pc:docMk/>
            <pc:sldMk cId="469141540" sldId="2135511931"/>
            <ac:spMk id="8" creationId="{B01FA63C-74C9-02E1-3647-4E19F547F607}"/>
          </ac:spMkLst>
        </pc:spChg>
        <pc:spChg chg="add del mod">
          <ac:chgData name="Anna Russell" userId="2c8629e2-14f6-4514-a2c3-f66556308083" providerId="ADAL" clId="{26068A18-4C33-A643-9353-34FD09D3BC88}" dt="2023-05-31T15:12:01.534" v="769" actId="6264"/>
          <ac:spMkLst>
            <pc:docMk/>
            <pc:sldMk cId="469141540" sldId="2135511931"/>
            <ac:spMk id="9" creationId="{D468F4D5-9FDB-CAF8-F086-EB296EEE3487}"/>
          </ac:spMkLst>
        </pc:spChg>
        <pc:spChg chg="add del mod ord">
          <ac:chgData name="Anna Russell" userId="2c8629e2-14f6-4514-a2c3-f66556308083" providerId="ADAL" clId="{26068A18-4C33-A643-9353-34FD09D3BC88}" dt="2023-05-31T15:12:01.534" v="769" actId="6264"/>
          <ac:spMkLst>
            <pc:docMk/>
            <pc:sldMk cId="469141540" sldId="2135511931"/>
            <ac:spMk id="10" creationId="{F6C5D76A-D892-D408-7E1F-92905A155108}"/>
          </ac:spMkLst>
        </pc:spChg>
        <pc:spChg chg="add del mod">
          <ac:chgData name="Anna Russell" userId="2c8629e2-14f6-4514-a2c3-f66556308083" providerId="ADAL" clId="{26068A18-4C33-A643-9353-34FD09D3BC88}" dt="2023-05-31T15:12:00.777" v="768" actId="6264"/>
          <ac:spMkLst>
            <pc:docMk/>
            <pc:sldMk cId="469141540" sldId="2135511931"/>
            <ac:spMk id="11" creationId="{858A92C3-5500-7E43-37B4-97DE01F9F911}"/>
          </ac:spMkLst>
        </pc:spChg>
        <pc:spChg chg="add del mod ord">
          <ac:chgData name="Anna Russell" userId="2c8629e2-14f6-4514-a2c3-f66556308083" providerId="ADAL" clId="{26068A18-4C33-A643-9353-34FD09D3BC88}" dt="2023-05-31T15:12:00.777" v="768" actId="6264"/>
          <ac:spMkLst>
            <pc:docMk/>
            <pc:sldMk cId="469141540" sldId="2135511931"/>
            <ac:spMk id="12" creationId="{73723478-23AC-23E2-4912-AAE8A0B0B08F}"/>
          </ac:spMkLst>
        </pc:spChg>
        <pc:spChg chg="add del mod">
          <ac:chgData name="Anna Russell" userId="2c8629e2-14f6-4514-a2c3-f66556308083" providerId="ADAL" clId="{26068A18-4C33-A643-9353-34FD09D3BC88}" dt="2023-05-31T15:11:57.680" v="767" actId="6264"/>
          <ac:spMkLst>
            <pc:docMk/>
            <pc:sldMk cId="469141540" sldId="2135511931"/>
            <ac:spMk id="13" creationId="{A1E8A62F-1FFF-BFFC-9362-40AEDEE993C5}"/>
          </ac:spMkLst>
        </pc:spChg>
        <pc:spChg chg="add del mod ord">
          <ac:chgData name="Anna Russell" userId="2c8629e2-14f6-4514-a2c3-f66556308083" providerId="ADAL" clId="{26068A18-4C33-A643-9353-34FD09D3BC88}" dt="2023-05-31T15:11:57.680" v="767" actId="6264"/>
          <ac:spMkLst>
            <pc:docMk/>
            <pc:sldMk cId="469141540" sldId="2135511931"/>
            <ac:spMk id="14" creationId="{4AFD7DEC-4488-8F72-6F42-98EDA4FD0D75}"/>
          </ac:spMkLst>
        </pc:spChg>
        <pc:spChg chg="add del mod ord">
          <ac:chgData name="Anna Russell" userId="2c8629e2-14f6-4514-a2c3-f66556308083" providerId="ADAL" clId="{26068A18-4C33-A643-9353-34FD09D3BC88}" dt="2023-05-31T15:14:48.717" v="935" actId="700"/>
          <ac:spMkLst>
            <pc:docMk/>
            <pc:sldMk cId="469141540" sldId="2135511931"/>
            <ac:spMk id="15" creationId="{151CD9ED-F406-93F0-69FA-BDA53DF21526}"/>
          </ac:spMkLst>
        </pc:spChg>
        <pc:spChg chg="add del mod">
          <ac:chgData name="Anna Russell" userId="2c8629e2-14f6-4514-a2c3-f66556308083" providerId="ADAL" clId="{26068A18-4C33-A643-9353-34FD09D3BC88}" dt="2023-05-31T15:14:48.582" v="934" actId="6264"/>
          <ac:spMkLst>
            <pc:docMk/>
            <pc:sldMk cId="469141540" sldId="2135511931"/>
            <ac:spMk id="16" creationId="{62AE885A-D65A-BADE-F6AA-06E03A68B2E2}"/>
          </ac:spMkLst>
        </pc:spChg>
        <pc:spChg chg="add del mod ord">
          <ac:chgData name="Anna Russell" userId="2c8629e2-14f6-4514-a2c3-f66556308083" providerId="ADAL" clId="{26068A18-4C33-A643-9353-34FD09D3BC88}" dt="2023-05-31T15:14:48.582" v="934" actId="6264"/>
          <ac:spMkLst>
            <pc:docMk/>
            <pc:sldMk cId="469141540" sldId="2135511931"/>
            <ac:spMk id="17" creationId="{F996B6F9-722F-35C1-DF61-74270D38DEE8}"/>
          </ac:spMkLst>
        </pc:spChg>
        <pc:spChg chg="add del mod">
          <ac:chgData name="Anna Russell" userId="2c8629e2-14f6-4514-a2c3-f66556308083" providerId="ADAL" clId="{26068A18-4C33-A643-9353-34FD09D3BC88}" dt="2023-05-31T15:14:48.371" v="933" actId="6264"/>
          <ac:spMkLst>
            <pc:docMk/>
            <pc:sldMk cId="469141540" sldId="2135511931"/>
            <ac:spMk id="18" creationId="{DEC9CE86-B1D3-A1F7-5278-45544FE784B6}"/>
          </ac:spMkLst>
        </pc:spChg>
        <pc:spChg chg="add del mod ord">
          <ac:chgData name="Anna Russell" userId="2c8629e2-14f6-4514-a2c3-f66556308083" providerId="ADAL" clId="{26068A18-4C33-A643-9353-34FD09D3BC88}" dt="2023-05-31T15:14:48.371" v="933" actId="6264"/>
          <ac:spMkLst>
            <pc:docMk/>
            <pc:sldMk cId="469141540" sldId="2135511931"/>
            <ac:spMk id="19" creationId="{86B0E973-EFC6-4593-198C-15C6D53B7E20}"/>
          </ac:spMkLst>
        </pc:spChg>
        <pc:spChg chg="add del mod">
          <ac:chgData name="Anna Russell" userId="2c8629e2-14f6-4514-a2c3-f66556308083" providerId="ADAL" clId="{26068A18-4C33-A643-9353-34FD09D3BC88}" dt="2023-05-31T15:14:46.772" v="930" actId="6264"/>
          <ac:spMkLst>
            <pc:docMk/>
            <pc:sldMk cId="469141540" sldId="2135511931"/>
            <ac:spMk id="20" creationId="{3409E182-DBA2-639B-29A4-9978F292815B}"/>
          </ac:spMkLst>
        </pc:spChg>
        <pc:spChg chg="add del mod ord">
          <ac:chgData name="Anna Russell" userId="2c8629e2-14f6-4514-a2c3-f66556308083" providerId="ADAL" clId="{26068A18-4C33-A643-9353-34FD09D3BC88}" dt="2023-05-31T15:14:46.772" v="930" actId="6264"/>
          <ac:spMkLst>
            <pc:docMk/>
            <pc:sldMk cId="469141540" sldId="2135511931"/>
            <ac:spMk id="21" creationId="{27E9D2D6-F9AB-665E-91B0-E43738172FBA}"/>
          </ac:spMkLst>
        </pc:spChg>
        <pc:spChg chg="add del mod">
          <ac:chgData name="Anna Russell" userId="2c8629e2-14f6-4514-a2c3-f66556308083" providerId="ADAL" clId="{26068A18-4C33-A643-9353-34FD09D3BC88}" dt="2023-05-31T15:14:46.072" v="929" actId="6264"/>
          <ac:spMkLst>
            <pc:docMk/>
            <pc:sldMk cId="469141540" sldId="2135511931"/>
            <ac:spMk id="22" creationId="{3DA94CBA-F365-2B1F-ABEE-89FACBBB82B8}"/>
          </ac:spMkLst>
        </pc:spChg>
        <pc:spChg chg="add del mod ord">
          <ac:chgData name="Anna Russell" userId="2c8629e2-14f6-4514-a2c3-f66556308083" providerId="ADAL" clId="{26068A18-4C33-A643-9353-34FD09D3BC88}" dt="2023-05-31T15:14:46.072" v="929" actId="6264"/>
          <ac:spMkLst>
            <pc:docMk/>
            <pc:sldMk cId="469141540" sldId="2135511931"/>
            <ac:spMk id="23" creationId="{B67ED1F6-BD84-849F-3561-C4F4396580FA}"/>
          </ac:spMkLst>
        </pc:spChg>
        <pc:spChg chg="add del mod">
          <ac:chgData name="Anna Russell" userId="2c8629e2-14f6-4514-a2c3-f66556308083" providerId="ADAL" clId="{26068A18-4C33-A643-9353-34FD09D3BC88}" dt="2023-05-31T15:14:45.639" v="928" actId="6264"/>
          <ac:spMkLst>
            <pc:docMk/>
            <pc:sldMk cId="469141540" sldId="2135511931"/>
            <ac:spMk id="24" creationId="{9ABDA7DA-20F0-8971-EEFB-DAD579DD55BA}"/>
          </ac:spMkLst>
        </pc:spChg>
        <pc:spChg chg="add del mod ord">
          <ac:chgData name="Anna Russell" userId="2c8629e2-14f6-4514-a2c3-f66556308083" providerId="ADAL" clId="{26068A18-4C33-A643-9353-34FD09D3BC88}" dt="2023-05-31T15:14:45.639" v="928" actId="6264"/>
          <ac:spMkLst>
            <pc:docMk/>
            <pc:sldMk cId="469141540" sldId="2135511931"/>
            <ac:spMk id="25" creationId="{B62C258C-D857-7486-C513-2F955C37CC2C}"/>
          </ac:spMkLst>
        </pc:spChg>
      </pc:sldChg>
      <pc:sldChg chg="addSp delSp modSp new del mod chgLayout">
        <pc:chgData name="Anna Russell" userId="2c8629e2-14f6-4514-a2c3-f66556308083" providerId="ADAL" clId="{26068A18-4C33-A643-9353-34FD09D3BC88}" dt="2023-05-31T15:15:08.011" v="953" actId="680"/>
        <pc:sldMkLst>
          <pc:docMk/>
          <pc:sldMk cId="1709967028" sldId="2135511931"/>
        </pc:sldMkLst>
        <pc:spChg chg="add del">
          <ac:chgData name="Anna Russell" userId="2c8629e2-14f6-4514-a2c3-f66556308083" providerId="ADAL" clId="{26068A18-4C33-A643-9353-34FD09D3BC88}" dt="2023-05-31T15:15:07.685" v="952" actId="6264"/>
          <ac:spMkLst>
            <pc:docMk/>
            <pc:sldMk cId="1709967028" sldId="2135511931"/>
            <ac:spMk id="2" creationId="{340464C8-3EFB-D5C7-666B-225C9950F8D0}"/>
          </ac:spMkLst>
        </pc:spChg>
        <pc:spChg chg="add del">
          <ac:chgData name="Anna Russell" userId="2c8629e2-14f6-4514-a2c3-f66556308083" providerId="ADAL" clId="{26068A18-4C33-A643-9353-34FD09D3BC88}" dt="2023-05-31T15:15:07.685" v="952" actId="6264"/>
          <ac:spMkLst>
            <pc:docMk/>
            <pc:sldMk cId="1709967028" sldId="2135511931"/>
            <ac:spMk id="3" creationId="{2F503DCD-A7C0-844D-A7C6-B4484235B305}"/>
          </ac:spMkLst>
        </pc:spChg>
        <pc:spChg chg="add del mod ord">
          <ac:chgData name="Anna Russell" userId="2c8629e2-14f6-4514-a2c3-f66556308083" providerId="ADAL" clId="{26068A18-4C33-A643-9353-34FD09D3BC88}" dt="2023-05-31T15:15:07.685" v="952" actId="6264"/>
          <ac:spMkLst>
            <pc:docMk/>
            <pc:sldMk cId="1709967028" sldId="2135511931"/>
            <ac:spMk id="4" creationId="{F3F2CD65-964E-E160-2DFB-ED00EF246B34}"/>
          </ac:spMkLst>
        </pc:spChg>
      </pc:sldChg>
      <pc:sldChg chg="add del">
        <pc:chgData name="Anna Russell" userId="2c8629e2-14f6-4514-a2c3-f66556308083" providerId="ADAL" clId="{26068A18-4C33-A643-9353-34FD09D3BC88}" dt="2023-05-31T13:59:19.863" v="652" actId="2696"/>
        <pc:sldMkLst>
          <pc:docMk/>
          <pc:sldMk cId="2012929517" sldId="2135511931"/>
        </pc:sldMkLst>
      </pc:sldChg>
      <pc:sldChg chg="addSp delSp modSp add del mod modClrScheme chgLayout">
        <pc:chgData name="Anna Russell" userId="2c8629e2-14f6-4514-a2c3-f66556308083" providerId="ADAL" clId="{26068A18-4C33-A643-9353-34FD09D3BC88}" dt="2023-05-31T15:10:45.460" v="744" actId="2696"/>
        <pc:sldMkLst>
          <pc:docMk/>
          <pc:sldMk cId="2611999939" sldId="2135511931"/>
        </pc:sldMkLst>
        <pc:spChg chg="add del mod">
          <ac:chgData name="Anna Russell" userId="2c8629e2-14f6-4514-a2c3-f66556308083" providerId="ADAL" clId="{26068A18-4C33-A643-9353-34FD09D3BC88}" dt="2023-05-31T15:10:41.282" v="738" actId="108"/>
          <ac:spMkLst>
            <pc:docMk/>
            <pc:sldMk cId="2611999939" sldId="2135511931"/>
            <ac:spMk id="3" creationId="{4588BD63-5BFF-C54B-9703-DC0A9D3CF616}"/>
          </ac:spMkLst>
        </pc:spChg>
        <pc:spChg chg="add del mod">
          <ac:chgData name="Anna Russell" userId="2c8629e2-14f6-4514-a2c3-f66556308083" providerId="ADAL" clId="{26068A18-4C33-A643-9353-34FD09D3BC88}" dt="2023-05-31T15:10:42.992" v="742" actId="6264"/>
          <ac:spMkLst>
            <pc:docMk/>
            <pc:sldMk cId="2611999939" sldId="2135511931"/>
            <ac:spMk id="5" creationId="{64B0F755-9333-A85F-CFAE-9DD8ABC496A7}"/>
          </ac:spMkLst>
        </pc:spChg>
        <pc:spChg chg="add del">
          <ac:chgData name="Anna Russell" userId="2c8629e2-14f6-4514-a2c3-f66556308083" providerId="ADAL" clId="{26068A18-4C33-A643-9353-34FD09D3BC88}" dt="2023-05-31T15:10:42.549" v="741" actId="478"/>
          <ac:spMkLst>
            <pc:docMk/>
            <pc:sldMk cId="2611999939" sldId="2135511931"/>
            <ac:spMk id="6" creationId="{516FFDB6-B951-47AF-B3AF-9E59161938A8}"/>
          </ac:spMkLst>
        </pc:spChg>
        <pc:spChg chg="add del">
          <ac:chgData name="Anna Russell" userId="2c8629e2-14f6-4514-a2c3-f66556308083" providerId="ADAL" clId="{26068A18-4C33-A643-9353-34FD09D3BC88}" dt="2023-05-31T15:10:42.549" v="741" actId="478"/>
          <ac:spMkLst>
            <pc:docMk/>
            <pc:sldMk cId="2611999939" sldId="2135511931"/>
            <ac:spMk id="7" creationId="{5E73110B-72D3-45F9-9B5C-A0357A4F61A2}"/>
          </ac:spMkLst>
        </pc:spChg>
        <pc:spChg chg="mod ord">
          <ac:chgData name="Anna Russell" userId="2c8629e2-14f6-4514-a2c3-f66556308083" providerId="ADAL" clId="{26068A18-4C33-A643-9353-34FD09D3BC88}" dt="2023-05-31T15:10:43.796" v="743" actId="700"/>
          <ac:spMkLst>
            <pc:docMk/>
            <pc:sldMk cId="2611999939" sldId="2135511931"/>
            <ac:spMk id="8" creationId="{8D1676BE-C94B-602F-5C26-D4B82953F55A}"/>
          </ac:spMkLst>
        </pc:spChg>
        <pc:spChg chg="add del mod">
          <ac:chgData name="Anna Russell" userId="2c8629e2-14f6-4514-a2c3-f66556308083" providerId="ADAL" clId="{26068A18-4C33-A643-9353-34FD09D3BC88}" dt="2023-05-31T15:08:43.683" v="696" actId="6264"/>
          <ac:spMkLst>
            <pc:docMk/>
            <pc:sldMk cId="2611999939" sldId="2135511931"/>
            <ac:spMk id="9" creationId="{49743AB8-D919-3B6F-B7CC-86007B0E3170}"/>
          </ac:spMkLst>
        </pc:spChg>
        <pc:spChg chg="add del mod">
          <ac:chgData name="Anna Russell" userId="2c8629e2-14f6-4514-a2c3-f66556308083" providerId="ADAL" clId="{26068A18-4C33-A643-9353-34FD09D3BC88}" dt="2023-05-31T15:08:43.428" v="695" actId="6264"/>
          <ac:spMkLst>
            <pc:docMk/>
            <pc:sldMk cId="2611999939" sldId="2135511931"/>
            <ac:spMk id="10" creationId="{E97C20A7-21DB-7683-30ED-4D8665E27CAC}"/>
          </ac:spMkLst>
        </pc:spChg>
        <pc:spChg chg="add del mod">
          <ac:chgData name="Anna Russell" userId="2c8629e2-14f6-4514-a2c3-f66556308083" providerId="ADAL" clId="{26068A18-4C33-A643-9353-34FD09D3BC88}" dt="2023-05-31T15:10:41.642" v="740" actId="6264"/>
          <ac:spMkLst>
            <pc:docMk/>
            <pc:sldMk cId="2611999939" sldId="2135511931"/>
            <ac:spMk id="11" creationId="{242DEDB3-F147-D82A-E96C-28FEC2A3F9A7}"/>
          </ac:spMkLst>
        </pc:spChg>
        <pc:spChg chg="add del mod">
          <ac:chgData name="Anna Russell" userId="2c8629e2-14f6-4514-a2c3-f66556308083" providerId="ADAL" clId="{26068A18-4C33-A643-9353-34FD09D3BC88}" dt="2023-05-31T15:08:53.600" v="701" actId="6264"/>
          <ac:spMkLst>
            <pc:docMk/>
            <pc:sldMk cId="2611999939" sldId="2135511931"/>
            <ac:spMk id="12" creationId="{68039797-96A2-2639-AABD-138C2A0AE9F1}"/>
          </ac:spMkLst>
        </pc:spChg>
        <pc:spChg chg="add del mod">
          <ac:chgData name="Anna Russell" userId="2c8629e2-14f6-4514-a2c3-f66556308083" providerId="ADAL" clId="{26068A18-4C33-A643-9353-34FD09D3BC88}" dt="2023-05-31T15:10:40.173" v="735" actId="6264"/>
          <ac:spMkLst>
            <pc:docMk/>
            <pc:sldMk cId="2611999939" sldId="2135511931"/>
            <ac:spMk id="13" creationId="{1F1A9BFC-B1DE-62D5-3457-037D055CBA08}"/>
          </ac:spMkLst>
        </pc:spChg>
        <pc:spChg chg="add del mod">
          <ac:chgData name="Anna Russell" userId="2c8629e2-14f6-4514-a2c3-f66556308083" providerId="ADAL" clId="{26068A18-4C33-A643-9353-34FD09D3BC88}" dt="2023-05-31T15:10:35.999" v="728" actId="6264"/>
          <ac:spMkLst>
            <pc:docMk/>
            <pc:sldMk cId="2611999939" sldId="2135511931"/>
            <ac:spMk id="14" creationId="{FC4938C5-7EAE-2517-7DDB-AD402B2DC1A0}"/>
          </ac:spMkLst>
        </pc:spChg>
        <pc:spChg chg="add del mod">
          <ac:chgData name="Anna Russell" userId="2c8629e2-14f6-4514-a2c3-f66556308083" providerId="ADAL" clId="{26068A18-4C33-A643-9353-34FD09D3BC88}" dt="2023-05-31T15:10:34.870" v="727" actId="6264"/>
          <ac:spMkLst>
            <pc:docMk/>
            <pc:sldMk cId="2611999939" sldId="2135511931"/>
            <ac:spMk id="15" creationId="{7E9F74D0-30EA-137A-59E7-2954801E9637}"/>
          </ac:spMkLst>
        </pc:spChg>
        <pc:spChg chg="add del mod">
          <ac:chgData name="Anna Russell" userId="2c8629e2-14f6-4514-a2c3-f66556308083" providerId="ADAL" clId="{26068A18-4C33-A643-9353-34FD09D3BC88}" dt="2023-05-31T15:10:34.363" v="726" actId="6264"/>
          <ac:spMkLst>
            <pc:docMk/>
            <pc:sldMk cId="2611999939" sldId="2135511931"/>
            <ac:spMk id="16" creationId="{AF4D9E2E-94E0-2BE6-645A-86669126DB4D}"/>
          </ac:spMkLst>
        </pc:spChg>
        <pc:picChg chg="add del">
          <ac:chgData name="Anna Russell" userId="2c8629e2-14f6-4514-a2c3-f66556308083" providerId="ADAL" clId="{26068A18-4C33-A643-9353-34FD09D3BC88}" dt="2023-05-31T15:10:42.549" v="741" actId="478"/>
          <ac:picMkLst>
            <pc:docMk/>
            <pc:sldMk cId="2611999939" sldId="2135511931"/>
            <ac:picMk id="2" creationId="{7AACBD1C-B6DB-4BA9-994F-226F0B1455F2}"/>
          </ac:picMkLst>
        </pc:picChg>
        <pc:picChg chg="add del mod">
          <ac:chgData name="Anna Russell" userId="2c8629e2-14f6-4514-a2c3-f66556308083" providerId="ADAL" clId="{26068A18-4C33-A643-9353-34FD09D3BC88}" dt="2023-05-31T15:10:37.513" v="730" actId="1076"/>
          <ac:picMkLst>
            <pc:docMk/>
            <pc:sldMk cId="2611999939" sldId="2135511931"/>
            <ac:picMk id="4" creationId="{A743C333-7F26-CFC4-410A-5B354D66D907}"/>
          </ac:picMkLst>
        </pc:picChg>
      </pc:sldChg>
      <pc:sldChg chg="addSp delSp modSp add mod modTransition modClrScheme modAnim chgLayout">
        <pc:chgData name="Anna Russell" userId="2c8629e2-14f6-4514-a2c3-f66556308083" providerId="ADAL" clId="{26068A18-4C33-A643-9353-34FD09D3BC88}" dt="2023-06-14T13:31:39.405" v="3099" actId="20577"/>
        <pc:sldMkLst>
          <pc:docMk/>
          <pc:sldMk cId="2958370180" sldId="2135511931"/>
        </pc:sldMkLst>
        <pc:spChg chg="del">
          <ac:chgData name="Anna Russell" userId="2c8629e2-14f6-4514-a2c3-f66556308083" providerId="ADAL" clId="{26068A18-4C33-A643-9353-34FD09D3BC88}" dt="2023-05-31T15:20:17.475" v="1010" actId="478"/>
          <ac:spMkLst>
            <pc:docMk/>
            <pc:sldMk cId="2958370180" sldId="2135511931"/>
            <ac:spMk id="3" creationId="{4588BD63-5BFF-C54B-9703-DC0A9D3CF616}"/>
          </ac:spMkLst>
        </pc:spChg>
        <pc:spChg chg="add del mod ord">
          <ac:chgData name="Anna Russell" userId="2c8629e2-14f6-4514-a2c3-f66556308083" providerId="ADAL" clId="{26068A18-4C33-A643-9353-34FD09D3BC88}" dt="2023-05-31T15:20:00.286" v="999" actId="6264"/>
          <ac:spMkLst>
            <pc:docMk/>
            <pc:sldMk cId="2958370180" sldId="2135511931"/>
            <ac:spMk id="5" creationId="{4B62B74F-66A9-6D61-CC18-95E78D3F6AA7}"/>
          </ac:spMkLst>
        </pc:spChg>
        <pc:spChg chg="del">
          <ac:chgData name="Anna Russell" userId="2c8629e2-14f6-4514-a2c3-f66556308083" providerId="ADAL" clId="{26068A18-4C33-A643-9353-34FD09D3BC88}" dt="2023-05-31T15:20:03.098" v="1002" actId="478"/>
          <ac:spMkLst>
            <pc:docMk/>
            <pc:sldMk cId="2958370180" sldId="2135511931"/>
            <ac:spMk id="6" creationId="{516FFDB6-B951-47AF-B3AF-9E59161938A8}"/>
          </ac:spMkLst>
        </pc:spChg>
        <pc:spChg chg="del">
          <ac:chgData name="Anna Russell" userId="2c8629e2-14f6-4514-a2c3-f66556308083" providerId="ADAL" clId="{26068A18-4C33-A643-9353-34FD09D3BC88}" dt="2023-05-31T15:20:03.098" v="1002" actId="478"/>
          <ac:spMkLst>
            <pc:docMk/>
            <pc:sldMk cId="2958370180" sldId="2135511931"/>
            <ac:spMk id="7" creationId="{5E73110B-72D3-45F9-9B5C-A0357A4F61A2}"/>
          </ac:spMkLst>
        </pc:spChg>
        <pc:spChg chg="mod ord">
          <ac:chgData name="Anna Russell" userId="2c8629e2-14f6-4514-a2c3-f66556308083" providerId="ADAL" clId="{26068A18-4C33-A643-9353-34FD09D3BC88}" dt="2023-06-01T12:46:12.666" v="1787" actId="6264"/>
          <ac:spMkLst>
            <pc:docMk/>
            <pc:sldMk cId="2958370180" sldId="2135511931"/>
            <ac:spMk id="8" creationId="{8D1676BE-C94B-602F-5C26-D4B82953F55A}"/>
          </ac:spMkLst>
        </pc:spChg>
        <pc:spChg chg="add del mod">
          <ac:chgData name="Anna Russell" userId="2c8629e2-14f6-4514-a2c3-f66556308083" providerId="ADAL" clId="{26068A18-4C33-A643-9353-34FD09D3BC88}" dt="2023-05-31T15:20:00.286" v="999" actId="6264"/>
          <ac:spMkLst>
            <pc:docMk/>
            <pc:sldMk cId="2958370180" sldId="2135511931"/>
            <ac:spMk id="9" creationId="{88256851-D2CF-6F32-2EA9-4BDBCD16420D}"/>
          </ac:spMkLst>
        </pc:spChg>
        <pc:spChg chg="add del mod ord">
          <ac:chgData name="Anna Russell" userId="2c8629e2-14f6-4514-a2c3-f66556308083" providerId="ADAL" clId="{26068A18-4C33-A643-9353-34FD09D3BC88}" dt="2023-05-31T15:20:00.791" v="1000" actId="6264"/>
          <ac:spMkLst>
            <pc:docMk/>
            <pc:sldMk cId="2958370180" sldId="2135511931"/>
            <ac:spMk id="10" creationId="{CB3FF7E4-9003-B117-4967-9C29623B51B3}"/>
          </ac:spMkLst>
        </pc:spChg>
        <pc:spChg chg="add del mod">
          <ac:chgData name="Anna Russell" userId="2c8629e2-14f6-4514-a2c3-f66556308083" providerId="ADAL" clId="{26068A18-4C33-A643-9353-34FD09D3BC88}" dt="2023-05-31T15:20:00.791" v="1000" actId="6264"/>
          <ac:spMkLst>
            <pc:docMk/>
            <pc:sldMk cId="2958370180" sldId="2135511931"/>
            <ac:spMk id="11" creationId="{9ADF376D-DF67-E2B3-56B6-23197B86E41C}"/>
          </ac:spMkLst>
        </pc:spChg>
        <pc:spChg chg="add del mod ord">
          <ac:chgData name="Anna Russell" userId="2c8629e2-14f6-4514-a2c3-f66556308083" providerId="ADAL" clId="{26068A18-4C33-A643-9353-34FD09D3BC88}" dt="2023-05-31T15:20:04.878" v="1003" actId="6264"/>
          <ac:spMkLst>
            <pc:docMk/>
            <pc:sldMk cId="2958370180" sldId="2135511931"/>
            <ac:spMk id="12" creationId="{4EFE79E9-8C55-2168-ABE9-304B0BB7BC42}"/>
          </ac:spMkLst>
        </pc:spChg>
        <pc:spChg chg="add del mod">
          <ac:chgData name="Anna Russell" userId="2c8629e2-14f6-4514-a2c3-f66556308083" providerId="ADAL" clId="{26068A18-4C33-A643-9353-34FD09D3BC88}" dt="2023-05-31T15:20:04.878" v="1003" actId="6264"/>
          <ac:spMkLst>
            <pc:docMk/>
            <pc:sldMk cId="2958370180" sldId="2135511931"/>
            <ac:spMk id="13" creationId="{5CBDF9C9-E033-C0B9-ED87-3527B8408E2B}"/>
          </ac:spMkLst>
        </pc:spChg>
        <pc:spChg chg="add del mod ord">
          <ac:chgData name="Anna Russell" userId="2c8629e2-14f6-4514-a2c3-f66556308083" providerId="ADAL" clId="{26068A18-4C33-A643-9353-34FD09D3BC88}" dt="2023-05-31T15:20:05.503" v="1004" actId="6264"/>
          <ac:spMkLst>
            <pc:docMk/>
            <pc:sldMk cId="2958370180" sldId="2135511931"/>
            <ac:spMk id="14" creationId="{2FE38776-7949-A25A-D407-D7F19F5F133F}"/>
          </ac:spMkLst>
        </pc:spChg>
        <pc:spChg chg="add del mod">
          <ac:chgData name="Anna Russell" userId="2c8629e2-14f6-4514-a2c3-f66556308083" providerId="ADAL" clId="{26068A18-4C33-A643-9353-34FD09D3BC88}" dt="2023-05-31T15:20:05.503" v="1004" actId="6264"/>
          <ac:spMkLst>
            <pc:docMk/>
            <pc:sldMk cId="2958370180" sldId="2135511931"/>
            <ac:spMk id="15" creationId="{20952451-AC77-18D4-E2EB-13ACC8609129}"/>
          </ac:spMkLst>
        </pc:spChg>
        <pc:spChg chg="add del mod ord">
          <ac:chgData name="Anna Russell" userId="2c8629e2-14f6-4514-a2c3-f66556308083" providerId="ADAL" clId="{26068A18-4C33-A643-9353-34FD09D3BC88}" dt="2023-05-31T15:20:06.367" v="1005" actId="6264"/>
          <ac:spMkLst>
            <pc:docMk/>
            <pc:sldMk cId="2958370180" sldId="2135511931"/>
            <ac:spMk id="16" creationId="{0FBAD6FA-A189-B0CB-0197-62BF6ACE9AA1}"/>
          </ac:spMkLst>
        </pc:spChg>
        <pc:spChg chg="add del mod">
          <ac:chgData name="Anna Russell" userId="2c8629e2-14f6-4514-a2c3-f66556308083" providerId="ADAL" clId="{26068A18-4C33-A643-9353-34FD09D3BC88}" dt="2023-05-31T15:20:06.367" v="1005" actId="6264"/>
          <ac:spMkLst>
            <pc:docMk/>
            <pc:sldMk cId="2958370180" sldId="2135511931"/>
            <ac:spMk id="17" creationId="{552FF4CB-33D0-EF30-FB9B-77CD30BCB1CE}"/>
          </ac:spMkLst>
        </pc:spChg>
        <pc:spChg chg="add del mod ord">
          <ac:chgData name="Anna Russell" userId="2c8629e2-14f6-4514-a2c3-f66556308083" providerId="ADAL" clId="{26068A18-4C33-A643-9353-34FD09D3BC88}" dt="2023-05-31T15:20:06.500" v="1006" actId="6264"/>
          <ac:spMkLst>
            <pc:docMk/>
            <pc:sldMk cId="2958370180" sldId="2135511931"/>
            <ac:spMk id="18" creationId="{882AAA3C-7D76-93DD-23B0-37EB34278FE9}"/>
          </ac:spMkLst>
        </pc:spChg>
        <pc:spChg chg="add del mod">
          <ac:chgData name="Anna Russell" userId="2c8629e2-14f6-4514-a2c3-f66556308083" providerId="ADAL" clId="{26068A18-4C33-A643-9353-34FD09D3BC88}" dt="2023-05-31T15:20:06.500" v="1006" actId="6264"/>
          <ac:spMkLst>
            <pc:docMk/>
            <pc:sldMk cId="2958370180" sldId="2135511931"/>
            <ac:spMk id="19" creationId="{7878D655-01CA-5DA2-3CA1-8BF185067DE2}"/>
          </ac:spMkLst>
        </pc:spChg>
        <pc:spChg chg="add mod ord">
          <ac:chgData name="Anna Russell" userId="2c8629e2-14f6-4514-a2c3-f66556308083" providerId="ADAL" clId="{26068A18-4C33-A643-9353-34FD09D3BC88}" dt="2023-06-14T13:31:39.405" v="3099" actId="20577"/>
          <ac:spMkLst>
            <pc:docMk/>
            <pc:sldMk cId="2958370180" sldId="2135511931"/>
            <ac:spMk id="20" creationId="{8C119CBE-24FE-A75A-3224-C2784011B35D}"/>
          </ac:spMkLst>
        </pc:spChg>
        <pc:spChg chg="add del mod">
          <ac:chgData name="Anna Russell" userId="2c8629e2-14f6-4514-a2c3-f66556308083" providerId="ADAL" clId="{26068A18-4C33-A643-9353-34FD09D3BC88}" dt="2023-05-31T15:20:21.592" v="1012" actId="6264"/>
          <ac:spMkLst>
            <pc:docMk/>
            <pc:sldMk cId="2958370180" sldId="2135511931"/>
            <ac:spMk id="21" creationId="{DC781798-6012-F40B-7AF2-9F1B8B0D6EA2}"/>
          </ac:spMkLst>
        </pc:spChg>
        <pc:spChg chg="add del mod">
          <ac:chgData name="Anna Russell" userId="2c8629e2-14f6-4514-a2c3-f66556308083" providerId="ADAL" clId="{26068A18-4C33-A643-9353-34FD09D3BC88}" dt="2023-05-31T15:20:21.592" v="1012" actId="6264"/>
          <ac:spMkLst>
            <pc:docMk/>
            <pc:sldMk cId="2958370180" sldId="2135511931"/>
            <ac:spMk id="22" creationId="{FB271E4D-D8B3-DDE4-8A9D-3F5F0A4AA8C9}"/>
          </ac:spMkLst>
        </pc:spChg>
        <pc:spChg chg="add mod ord">
          <ac:chgData name="Anna Russell" userId="2c8629e2-14f6-4514-a2c3-f66556308083" providerId="ADAL" clId="{26068A18-4C33-A643-9353-34FD09D3BC88}" dt="2023-06-01T12:46:12.666" v="1787" actId="6264"/>
          <ac:spMkLst>
            <pc:docMk/>
            <pc:sldMk cId="2958370180" sldId="2135511931"/>
            <ac:spMk id="23" creationId="{626B1E8D-399D-C19F-766A-E3AD86F2540E}"/>
          </ac:spMkLst>
        </pc:spChg>
        <pc:spChg chg="add del mod ord">
          <ac:chgData name="Anna Russell" userId="2c8629e2-14f6-4514-a2c3-f66556308083" providerId="ADAL" clId="{26068A18-4C33-A643-9353-34FD09D3BC88}" dt="2023-06-01T12:46:20.567" v="1792"/>
          <ac:spMkLst>
            <pc:docMk/>
            <pc:sldMk cId="2958370180" sldId="2135511931"/>
            <ac:spMk id="26" creationId="{95615F14-CBB1-7B12-7291-4DF38EAE0034}"/>
          </ac:spMkLst>
        </pc:spChg>
        <pc:spChg chg="add del mod">
          <ac:chgData name="Anna Russell" userId="2c8629e2-14f6-4514-a2c3-f66556308083" providerId="ADAL" clId="{26068A18-4C33-A643-9353-34FD09D3BC88}" dt="2023-06-01T12:46:12.666" v="1787" actId="6264"/>
          <ac:spMkLst>
            <pc:docMk/>
            <pc:sldMk cId="2958370180" sldId="2135511931"/>
            <ac:spMk id="28" creationId="{206B7040-2BD9-B0A3-65FC-679D78632EDB}"/>
          </ac:spMkLst>
        </pc:spChg>
        <pc:spChg chg="add del mod">
          <ac:chgData name="Anna Russell" userId="2c8629e2-14f6-4514-a2c3-f66556308083" providerId="ADAL" clId="{26068A18-4C33-A643-9353-34FD09D3BC88}" dt="2023-06-01T12:46:12.666" v="1787" actId="6264"/>
          <ac:spMkLst>
            <pc:docMk/>
            <pc:sldMk cId="2958370180" sldId="2135511931"/>
            <ac:spMk id="29" creationId="{FF55FB26-7CE3-1042-C16D-F68557CDCBE4}"/>
          </ac:spMkLst>
        </pc:spChg>
        <pc:spChg chg="add del mod">
          <ac:chgData name="Anna Russell" userId="2c8629e2-14f6-4514-a2c3-f66556308083" providerId="ADAL" clId="{26068A18-4C33-A643-9353-34FD09D3BC88}" dt="2023-06-01T12:46:12.666" v="1787" actId="6264"/>
          <ac:spMkLst>
            <pc:docMk/>
            <pc:sldMk cId="2958370180" sldId="2135511931"/>
            <ac:spMk id="30" creationId="{598986E1-FF05-E03D-B7DE-C78AB415ECAB}"/>
          </ac:spMkLst>
        </pc:spChg>
        <pc:spChg chg="add del mod ord">
          <ac:chgData name="Anna Russell" userId="2c8629e2-14f6-4514-a2c3-f66556308083" providerId="ADAL" clId="{26068A18-4C33-A643-9353-34FD09D3BC88}" dt="2023-06-01T12:46:12.666" v="1787" actId="6264"/>
          <ac:spMkLst>
            <pc:docMk/>
            <pc:sldMk cId="2958370180" sldId="2135511931"/>
            <ac:spMk id="31" creationId="{73C7114B-2399-9E9B-0C64-C561B994AA01}"/>
          </ac:spMkLst>
        </pc:spChg>
        <pc:spChg chg="add del mod">
          <ac:chgData name="Anna Russell" userId="2c8629e2-14f6-4514-a2c3-f66556308083" providerId="ADAL" clId="{26068A18-4C33-A643-9353-34FD09D3BC88}" dt="2023-06-01T12:46:12.103" v="1786" actId="6264"/>
          <ac:spMkLst>
            <pc:docMk/>
            <pc:sldMk cId="2958370180" sldId="2135511931"/>
            <ac:spMk id="32" creationId="{9FF0052A-8ED9-FA46-2E74-933801E2015B}"/>
          </ac:spMkLst>
        </pc:spChg>
        <pc:spChg chg="add del mod">
          <ac:chgData name="Anna Russell" userId="2c8629e2-14f6-4514-a2c3-f66556308083" providerId="ADAL" clId="{26068A18-4C33-A643-9353-34FD09D3BC88}" dt="2023-06-01T12:46:12.103" v="1786" actId="6264"/>
          <ac:spMkLst>
            <pc:docMk/>
            <pc:sldMk cId="2958370180" sldId="2135511931"/>
            <ac:spMk id="33" creationId="{6AB6597D-8F75-29DE-5C13-B990D7AF8C1A}"/>
          </ac:spMkLst>
        </pc:spChg>
        <pc:spChg chg="add del mod">
          <ac:chgData name="Anna Russell" userId="2c8629e2-14f6-4514-a2c3-f66556308083" providerId="ADAL" clId="{26068A18-4C33-A643-9353-34FD09D3BC88}" dt="2023-06-01T12:46:12.103" v="1786" actId="6264"/>
          <ac:spMkLst>
            <pc:docMk/>
            <pc:sldMk cId="2958370180" sldId="2135511931"/>
            <ac:spMk id="34" creationId="{C3D0905E-0EAB-1871-4348-85E1BEDBEB3D}"/>
          </ac:spMkLst>
        </pc:spChg>
        <pc:spChg chg="add del mod ord">
          <ac:chgData name="Anna Russell" userId="2c8629e2-14f6-4514-a2c3-f66556308083" providerId="ADAL" clId="{26068A18-4C33-A643-9353-34FD09D3BC88}" dt="2023-06-01T12:46:12.103" v="1786" actId="6264"/>
          <ac:spMkLst>
            <pc:docMk/>
            <pc:sldMk cId="2958370180" sldId="2135511931"/>
            <ac:spMk id="35" creationId="{F4665EF6-2AFE-3BEF-405C-80585C23DDCD}"/>
          </ac:spMkLst>
        </pc:spChg>
        <pc:grpChg chg="add del mod">
          <ac:chgData name="Anna Russell" userId="2c8629e2-14f6-4514-a2c3-f66556308083" providerId="ADAL" clId="{26068A18-4C33-A643-9353-34FD09D3BC88}" dt="2023-05-31T15:21:42.580" v="1038" actId="164"/>
          <ac:grpSpMkLst>
            <pc:docMk/>
            <pc:sldMk cId="2958370180" sldId="2135511931"/>
            <ac:grpSpMk id="25" creationId="{BF836E33-86D1-31F0-6B99-5FCFAAC5EE28}"/>
          </ac:grpSpMkLst>
        </pc:grpChg>
        <pc:picChg chg="del">
          <ac:chgData name="Anna Russell" userId="2c8629e2-14f6-4514-a2c3-f66556308083" providerId="ADAL" clId="{26068A18-4C33-A643-9353-34FD09D3BC88}" dt="2023-05-31T15:20:03.098" v="1002" actId="478"/>
          <ac:picMkLst>
            <pc:docMk/>
            <pc:sldMk cId="2958370180" sldId="2135511931"/>
            <ac:picMk id="2" creationId="{7AACBD1C-B6DB-4BA9-994F-226F0B1455F2}"/>
          </ac:picMkLst>
        </pc:picChg>
        <pc:picChg chg="del">
          <ac:chgData name="Anna Russell" userId="2c8629e2-14f6-4514-a2c3-f66556308083" providerId="ADAL" clId="{26068A18-4C33-A643-9353-34FD09D3BC88}" dt="2023-05-31T15:20:01.755" v="1001" actId="478"/>
          <ac:picMkLst>
            <pc:docMk/>
            <pc:sldMk cId="2958370180" sldId="2135511931"/>
            <ac:picMk id="4" creationId="{A743C333-7F26-CFC4-410A-5B354D66D907}"/>
          </ac:picMkLst>
        </pc:picChg>
        <pc:picChg chg="add del mod topLvl">
          <ac:chgData name="Anna Russell" userId="2c8629e2-14f6-4514-a2c3-f66556308083" providerId="ADAL" clId="{26068A18-4C33-A643-9353-34FD09D3BC88}" dt="2023-06-01T12:44:50.804" v="1763" actId="478"/>
          <ac:picMkLst>
            <pc:docMk/>
            <pc:sldMk cId="2958370180" sldId="2135511931"/>
            <ac:picMk id="24" creationId="{CF00F08A-C8D9-BAAC-9C09-6F1515621167}"/>
          </ac:picMkLst>
        </pc:picChg>
        <pc:picChg chg="add del mod">
          <ac:chgData name="Anna Russell" userId="2c8629e2-14f6-4514-a2c3-f66556308083" providerId="ADAL" clId="{26068A18-4C33-A643-9353-34FD09D3BC88}" dt="2023-06-01T12:45:23.624" v="1772"/>
          <ac:picMkLst>
            <pc:docMk/>
            <pc:sldMk cId="2958370180" sldId="2135511931"/>
            <ac:picMk id="27" creationId="{773048BE-44C0-BA0B-4022-8E097CB760D3}"/>
          </ac:picMkLst>
        </pc:picChg>
        <pc:picChg chg="add mod modCrop">
          <ac:chgData name="Anna Russell" userId="2c8629e2-14f6-4514-a2c3-f66556308083" providerId="ADAL" clId="{26068A18-4C33-A643-9353-34FD09D3BC88}" dt="2023-06-01T12:46:27.804" v="1793" actId="18131"/>
          <ac:picMkLst>
            <pc:docMk/>
            <pc:sldMk cId="2958370180" sldId="2135511931"/>
            <ac:picMk id="36" creationId="{2DDAFFFD-B2B5-D1FC-12EF-8C0B23994941}"/>
          </ac:picMkLst>
        </pc:picChg>
        <pc:picChg chg="add del mod topLvl">
          <ac:chgData name="Anna Russell" userId="2c8629e2-14f6-4514-a2c3-f66556308083" providerId="ADAL" clId="{26068A18-4C33-A643-9353-34FD09D3BC88}" dt="2023-05-31T15:21:47.007" v="1044" actId="478"/>
          <ac:picMkLst>
            <pc:docMk/>
            <pc:sldMk cId="2958370180" sldId="2135511931"/>
            <ac:picMk id="1026" creationId="{88FC5212-04C3-BF32-0266-D9A02F55F6F6}"/>
          </ac:picMkLst>
        </pc:picChg>
        <pc:picChg chg="add del mod modCrop">
          <ac:chgData name="Anna Russell" userId="2c8629e2-14f6-4514-a2c3-f66556308083" providerId="ADAL" clId="{26068A18-4C33-A643-9353-34FD09D3BC88}" dt="2023-06-01T12:46:17.773" v="1791" actId="478"/>
          <ac:picMkLst>
            <pc:docMk/>
            <pc:sldMk cId="2958370180" sldId="2135511931"/>
            <ac:picMk id="1028" creationId="{1C9BFE5B-EC36-F2F2-7A44-24FA67A31D78}"/>
          </ac:picMkLst>
        </pc:picChg>
      </pc:sldChg>
      <pc:sldChg chg="modSp new del mod">
        <pc:chgData name="Anna Russell" userId="2c8629e2-14f6-4514-a2c3-f66556308083" providerId="ADAL" clId="{26068A18-4C33-A643-9353-34FD09D3BC88}" dt="2023-05-31T15:17:07.221" v="961" actId="680"/>
        <pc:sldMkLst>
          <pc:docMk/>
          <pc:sldMk cId="3099246881" sldId="2135511931"/>
        </pc:sldMkLst>
        <pc:spChg chg="mod">
          <ac:chgData name="Anna Russell" userId="2c8629e2-14f6-4514-a2c3-f66556308083" providerId="ADAL" clId="{26068A18-4C33-A643-9353-34FD09D3BC88}" dt="2023-05-31T15:17:06.704" v="960" actId="108"/>
          <ac:spMkLst>
            <pc:docMk/>
            <pc:sldMk cId="3099246881" sldId="2135511931"/>
            <ac:spMk id="3" creationId="{69E0B62C-ABAA-1EC5-CE73-E8A9FB449C39}"/>
          </ac:spMkLst>
        </pc:spChg>
      </pc:sldChg>
      <pc:sldChg chg="addSp delSp modSp new add del mod modClrScheme chgLayout">
        <pc:chgData name="Anna Russell" userId="2c8629e2-14f6-4514-a2c3-f66556308083" providerId="ADAL" clId="{26068A18-4C33-A643-9353-34FD09D3BC88}" dt="2023-05-31T15:19:04.573" v="992" actId="2696"/>
        <pc:sldMkLst>
          <pc:docMk/>
          <pc:sldMk cId="4015326574" sldId="2135511931"/>
        </pc:sldMkLst>
        <pc:spChg chg="del mod ord">
          <ac:chgData name="Anna Russell" userId="2c8629e2-14f6-4514-a2c3-f66556308083" providerId="ADAL" clId="{26068A18-4C33-A643-9353-34FD09D3BC88}" dt="2023-05-31T15:18:24.601" v="981" actId="700"/>
          <ac:spMkLst>
            <pc:docMk/>
            <pc:sldMk cId="4015326574" sldId="2135511931"/>
            <ac:spMk id="2" creationId="{29F414D8-8EA1-ED1D-4904-47F30A5E483B}"/>
          </ac:spMkLst>
        </pc:spChg>
        <pc:spChg chg="del mod ord">
          <ac:chgData name="Anna Russell" userId="2c8629e2-14f6-4514-a2c3-f66556308083" providerId="ADAL" clId="{26068A18-4C33-A643-9353-34FD09D3BC88}" dt="2023-05-31T15:18:24.601" v="981" actId="700"/>
          <ac:spMkLst>
            <pc:docMk/>
            <pc:sldMk cId="4015326574" sldId="2135511931"/>
            <ac:spMk id="3" creationId="{7B50F97F-C6E1-5BB9-AC41-03E46A11AFBC}"/>
          </ac:spMkLst>
        </pc:spChg>
        <pc:spChg chg="add mod ord">
          <ac:chgData name="Anna Russell" userId="2c8629e2-14f6-4514-a2c3-f66556308083" providerId="ADAL" clId="{26068A18-4C33-A643-9353-34FD09D3BC88}" dt="2023-05-31T15:18:24.601" v="981" actId="700"/>
          <ac:spMkLst>
            <pc:docMk/>
            <pc:sldMk cId="4015326574" sldId="2135511931"/>
            <ac:spMk id="4" creationId="{E620F340-1F83-2CB1-9D32-ABA1018A390C}"/>
          </ac:spMkLst>
        </pc:spChg>
        <pc:spChg chg="add mod ord">
          <ac:chgData name="Anna Russell" userId="2c8629e2-14f6-4514-a2c3-f66556308083" providerId="ADAL" clId="{26068A18-4C33-A643-9353-34FD09D3BC88}" dt="2023-05-31T15:18:24.601" v="981" actId="700"/>
          <ac:spMkLst>
            <pc:docMk/>
            <pc:sldMk cId="4015326574" sldId="2135511931"/>
            <ac:spMk id="5" creationId="{F2D812DC-38AC-4754-C9A0-2D4A4749F848}"/>
          </ac:spMkLst>
        </pc:spChg>
      </pc:sldChg>
      <pc:sldChg chg="addSp delSp modSp add del mod modClrScheme chgLayout">
        <pc:chgData name="Anna Russell" userId="2c8629e2-14f6-4514-a2c3-f66556308083" providerId="ADAL" clId="{26068A18-4C33-A643-9353-34FD09D3BC88}" dt="2023-05-31T15:19:52.221" v="995" actId="2696"/>
        <pc:sldMkLst>
          <pc:docMk/>
          <pc:sldMk cId="337364777" sldId="2135511932"/>
        </pc:sldMkLst>
        <pc:spChg chg="del">
          <ac:chgData name="Anna Russell" userId="2c8629e2-14f6-4514-a2c3-f66556308083" providerId="ADAL" clId="{26068A18-4C33-A643-9353-34FD09D3BC88}" dt="2023-05-31T15:18:56.948" v="988" actId="478"/>
          <ac:spMkLst>
            <pc:docMk/>
            <pc:sldMk cId="337364777" sldId="2135511932"/>
            <ac:spMk id="3" creationId="{4588BD63-5BFF-C54B-9703-DC0A9D3CF616}"/>
          </ac:spMkLst>
        </pc:spChg>
        <pc:spChg chg="add mod ord">
          <ac:chgData name="Anna Russell" userId="2c8629e2-14f6-4514-a2c3-f66556308083" providerId="ADAL" clId="{26068A18-4C33-A643-9353-34FD09D3BC88}" dt="2023-05-31T15:19:21.598" v="993" actId="700"/>
          <ac:spMkLst>
            <pc:docMk/>
            <pc:sldMk cId="337364777" sldId="2135511932"/>
            <ac:spMk id="5" creationId="{28A7555F-0438-1252-27A1-5E601047664F}"/>
          </ac:spMkLst>
        </pc:spChg>
        <pc:spChg chg="del">
          <ac:chgData name="Anna Russell" userId="2c8629e2-14f6-4514-a2c3-f66556308083" providerId="ADAL" clId="{26068A18-4C33-A643-9353-34FD09D3BC88}" dt="2023-05-31T15:18:45.913" v="984" actId="478"/>
          <ac:spMkLst>
            <pc:docMk/>
            <pc:sldMk cId="337364777" sldId="2135511932"/>
            <ac:spMk id="6" creationId="{516FFDB6-B951-47AF-B3AF-9E59161938A8}"/>
          </ac:spMkLst>
        </pc:spChg>
        <pc:spChg chg="del">
          <ac:chgData name="Anna Russell" userId="2c8629e2-14f6-4514-a2c3-f66556308083" providerId="ADAL" clId="{26068A18-4C33-A643-9353-34FD09D3BC88}" dt="2023-05-31T15:18:45.913" v="984" actId="478"/>
          <ac:spMkLst>
            <pc:docMk/>
            <pc:sldMk cId="337364777" sldId="2135511932"/>
            <ac:spMk id="7" creationId="{5E73110B-72D3-45F9-9B5C-A0357A4F61A2}"/>
          </ac:spMkLst>
        </pc:spChg>
        <pc:spChg chg="mod ord">
          <ac:chgData name="Anna Russell" userId="2c8629e2-14f6-4514-a2c3-f66556308083" providerId="ADAL" clId="{26068A18-4C33-A643-9353-34FD09D3BC88}" dt="2023-05-31T15:19:21.598" v="993" actId="700"/>
          <ac:spMkLst>
            <pc:docMk/>
            <pc:sldMk cId="337364777" sldId="2135511932"/>
            <ac:spMk id="8" creationId="{8D1676BE-C94B-602F-5C26-D4B82953F55A}"/>
          </ac:spMkLst>
        </pc:spChg>
        <pc:spChg chg="add del mod">
          <ac:chgData name="Anna Russell" userId="2c8629e2-14f6-4514-a2c3-f66556308083" providerId="ADAL" clId="{26068A18-4C33-A643-9353-34FD09D3BC88}" dt="2023-05-31T15:19:02.193" v="991" actId="6264"/>
          <ac:spMkLst>
            <pc:docMk/>
            <pc:sldMk cId="337364777" sldId="2135511932"/>
            <ac:spMk id="9" creationId="{4A7FE4FF-5193-F94B-0106-3FD9188D9AD5}"/>
          </ac:spMkLst>
        </pc:spChg>
        <pc:spChg chg="add del mod">
          <ac:chgData name="Anna Russell" userId="2c8629e2-14f6-4514-a2c3-f66556308083" providerId="ADAL" clId="{26068A18-4C33-A643-9353-34FD09D3BC88}" dt="2023-05-31T15:19:02.193" v="991" actId="6264"/>
          <ac:spMkLst>
            <pc:docMk/>
            <pc:sldMk cId="337364777" sldId="2135511932"/>
            <ac:spMk id="10" creationId="{9C12CF46-4A48-3C18-34FD-837A4D658994}"/>
          </ac:spMkLst>
        </pc:spChg>
        <pc:picChg chg="del">
          <ac:chgData name="Anna Russell" userId="2c8629e2-14f6-4514-a2c3-f66556308083" providerId="ADAL" clId="{26068A18-4C33-A643-9353-34FD09D3BC88}" dt="2023-05-31T15:18:45.913" v="984" actId="478"/>
          <ac:picMkLst>
            <pc:docMk/>
            <pc:sldMk cId="337364777" sldId="2135511932"/>
            <ac:picMk id="2" creationId="{7AACBD1C-B6DB-4BA9-994F-226F0B1455F2}"/>
          </ac:picMkLst>
        </pc:picChg>
        <pc:picChg chg="mod">
          <ac:chgData name="Anna Russell" userId="2c8629e2-14f6-4514-a2c3-f66556308083" providerId="ADAL" clId="{26068A18-4C33-A643-9353-34FD09D3BC88}" dt="2023-05-31T15:19:24.484" v="994" actId="1076"/>
          <ac:picMkLst>
            <pc:docMk/>
            <pc:sldMk cId="337364777" sldId="2135511932"/>
            <ac:picMk id="4" creationId="{A743C333-7F26-CFC4-410A-5B354D66D907}"/>
          </ac:picMkLst>
        </pc:picChg>
      </pc:sldChg>
      <pc:sldChg chg="addSp delSp modSp add mod modTransition modClrScheme modAnim chgLayout">
        <pc:chgData name="Anna Russell" userId="2c8629e2-14f6-4514-a2c3-f66556308083" providerId="ADAL" clId="{26068A18-4C33-A643-9353-34FD09D3BC88}" dt="2023-06-15T15:19:34.694" v="3387" actId="1076"/>
        <pc:sldMkLst>
          <pc:docMk/>
          <pc:sldMk cId="449789127" sldId="2135511932"/>
        </pc:sldMkLst>
        <pc:spChg chg="add del mod ord">
          <ac:chgData name="Anna Russell" userId="2c8629e2-14f6-4514-a2c3-f66556308083" providerId="ADAL" clId="{26068A18-4C33-A643-9353-34FD09D3BC88}" dt="2023-06-01T12:32:13.297" v="1070" actId="6264"/>
          <ac:spMkLst>
            <pc:docMk/>
            <pc:sldMk cId="449789127" sldId="2135511932"/>
            <ac:spMk id="3" creationId="{571C73D6-7B8A-A259-04E3-44197EAF4783}"/>
          </ac:spMkLst>
        </pc:spChg>
        <pc:spChg chg="add del mod">
          <ac:chgData name="Anna Russell" userId="2c8629e2-14f6-4514-a2c3-f66556308083" providerId="ADAL" clId="{26068A18-4C33-A643-9353-34FD09D3BC88}" dt="2023-06-01T12:32:13.297" v="1070" actId="6264"/>
          <ac:spMkLst>
            <pc:docMk/>
            <pc:sldMk cId="449789127" sldId="2135511932"/>
            <ac:spMk id="4" creationId="{868E6B57-49E5-C42D-2DE1-EEE2209BA75B}"/>
          </ac:spMkLst>
        </pc:spChg>
        <pc:spChg chg="del">
          <ac:chgData name="Anna Russell" userId="2c8629e2-14f6-4514-a2c3-f66556308083" providerId="ADAL" clId="{26068A18-4C33-A643-9353-34FD09D3BC88}" dt="2023-06-01T12:33:15.756" v="1091" actId="478"/>
          <ac:spMkLst>
            <pc:docMk/>
            <pc:sldMk cId="449789127" sldId="2135511932"/>
            <ac:spMk id="6" creationId="{516FFDB6-B951-47AF-B3AF-9E59161938A8}"/>
          </ac:spMkLst>
        </pc:spChg>
        <pc:spChg chg="add mod topLvl">
          <ac:chgData name="Anna Russell" userId="2c8629e2-14f6-4514-a2c3-f66556308083" providerId="ADAL" clId="{26068A18-4C33-A643-9353-34FD09D3BC88}" dt="2023-06-15T15:19:34.694" v="3387" actId="1076"/>
          <ac:spMkLst>
            <pc:docMk/>
            <pc:sldMk cId="449789127" sldId="2135511932"/>
            <ac:spMk id="6" creationId="{DBE257EC-69C9-D3A8-87E6-BF79190E0480}"/>
          </ac:spMkLst>
        </pc:spChg>
        <pc:spChg chg="del">
          <ac:chgData name="Anna Russell" userId="2c8629e2-14f6-4514-a2c3-f66556308083" providerId="ADAL" clId="{26068A18-4C33-A643-9353-34FD09D3BC88}" dt="2023-06-01T12:33:15.756" v="1091" actId="478"/>
          <ac:spMkLst>
            <pc:docMk/>
            <pc:sldMk cId="449789127" sldId="2135511932"/>
            <ac:spMk id="7" creationId="{5E73110B-72D3-45F9-9B5C-A0357A4F61A2}"/>
          </ac:spMkLst>
        </pc:spChg>
        <pc:spChg chg="add mod topLvl">
          <ac:chgData name="Anna Russell" userId="2c8629e2-14f6-4514-a2c3-f66556308083" providerId="ADAL" clId="{26068A18-4C33-A643-9353-34FD09D3BC88}" dt="2023-06-15T15:19:34.694" v="3387" actId="1076"/>
          <ac:spMkLst>
            <pc:docMk/>
            <pc:sldMk cId="449789127" sldId="2135511932"/>
            <ac:spMk id="7" creationId="{F24F9CBE-41BE-7725-646D-66E21A2A4C55}"/>
          </ac:spMkLst>
        </pc:spChg>
        <pc:spChg chg="mod ord">
          <ac:chgData name="Anna Russell" userId="2c8629e2-14f6-4514-a2c3-f66556308083" providerId="ADAL" clId="{26068A18-4C33-A643-9353-34FD09D3BC88}" dt="2023-06-14T13:32:11.065" v="3102" actId="14100"/>
          <ac:spMkLst>
            <pc:docMk/>
            <pc:sldMk cId="449789127" sldId="2135511932"/>
            <ac:spMk id="8" creationId="{8D1676BE-C94B-602F-5C26-D4B82953F55A}"/>
          </ac:spMkLst>
        </pc:spChg>
        <pc:spChg chg="del">
          <ac:chgData name="Anna Russell" userId="2c8629e2-14f6-4514-a2c3-f66556308083" providerId="ADAL" clId="{26068A18-4C33-A643-9353-34FD09D3BC88}" dt="2023-06-01T12:32:17.238" v="1071" actId="478"/>
          <ac:spMkLst>
            <pc:docMk/>
            <pc:sldMk cId="449789127" sldId="2135511932"/>
            <ac:spMk id="9" creationId="{CBD46E7F-46DC-C1B6-1289-7389010F4673}"/>
          </ac:spMkLst>
        </pc:spChg>
        <pc:spChg chg="add mod ord">
          <ac:chgData name="Anna Russell" userId="2c8629e2-14f6-4514-a2c3-f66556308083" providerId="ADAL" clId="{26068A18-4C33-A643-9353-34FD09D3BC88}" dt="2023-06-01T15:40:19.444" v="2267" actId="20577"/>
          <ac:spMkLst>
            <pc:docMk/>
            <pc:sldMk cId="449789127" sldId="2135511932"/>
            <ac:spMk id="11" creationId="{9CD8A065-5E77-8A7B-D3A5-EAEED80ABCD8}"/>
          </ac:spMkLst>
        </pc:spChg>
        <pc:spChg chg="add del mod">
          <ac:chgData name="Anna Russell" userId="2c8629e2-14f6-4514-a2c3-f66556308083" providerId="ADAL" clId="{26068A18-4C33-A643-9353-34FD09D3BC88}" dt="2023-06-01T12:32:23.680" v="1075" actId="6264"/>
          <ac:spMkLst>
            <pc:docMk/>
            <pc:sldMk cId="449789127" sldId="2135511932"/>
            <ac:spMk id="12" creationId="{F68FBD95-8200-AD47-36D6-1CF6400B8200}"/>
          </ac:spMkLst>
        </pc:spChg>
        <pc:spChg chg="add del mod">
          <ac:chgData name="Anna Russell" userId="2c8629e2-14f6-4514-a2c3-f66556308083" providerId="ADAL" clId="{26068A18-4C33-A643-9353-34FD09D3BC88}" dt="2023-06-15T15:19:31.499" v="3386"/>
          <ac:spMkLst>
            <pc:docMk/>
            <pc:sldMk cId="449789127" sldId="2135511932"/>
            <ac:spMk id="13" creationId="{AB7F435E-4C7D-A366-0262-67F9F24CADE5}"/>
          </ac:spMkLst>
        </pc:spChg>
        <pc:spChg chg="add del mod">
          <ac:chgData name="Anna Russell" userId="2c8629e2-14f6-4514-a2c3-f66556308083" providerId="ADAL" clId="{26068A18-4C33-A643-9353-34FD09D3BC88}" dt="2023-06-01T12:32:23.680" v="1075" actId="6264"/>
          <ac:spMkLst>
            <pc:docMk/>
            <pc:sldMk cId="449789127" sldId="2135511932"/>
            <ac:spMk id="13" creationId="{D57CFFBF-5CB5-0361-8700-649584431C3B}"/>
          </ac:spMkLst>
        </pc:spChg>
        <pc:spChg chg="add del mod">
          <ac:chgData name="Anna Russell" userId="2c8629e2-14f6-4514-a2c3-f66556308083" providerId="ADAL" clId="{26068A18-4C33-A643-9353-34FD09D3BC88}" dt="2023-06-14T14:07:07.319" v="3289"/>
          <ac:spMkLst>
            <pc:docMk/>
            <pc:sldMk cId="449789127" sldId="2135511932"/>
            <ac:spMk id="13" creationId="{FFE33A01-2372-3678-5376-829C0E5EC9A4}"/>
          </ac:spMkLst>
        </pc:spChg>
        <pc:spChg chg="add del mod">
          <ac:chgData name="Anna Russell" userId="2c8629e2-14f6-4514-a2c3-f66556308083" providerId="ADAL" clId="{26068A18-4C33-A643-9353-34FD09D3BC88}" dt="2023-06-01T12:32:38.290" v="1083" actId="6264"/>
          <ac:spMkLst>
            <pc:docMk/>
            <pc:sldMk cId="449789127" sldId="2135511932"/>
            <ac:spMk id="14" creationId="{F3443820-456F-0AE5-8E48-A338ABE04B0F}"/>
          </ac:spMkLst>
        </pc:spChg>
        <pc:spChg chg="add del mod">
          <ac:chgData name="Anna Russell" userId="2c8629e2-14f6-4514-a2c3-f66556308083" providerId="ADAL" clId="{26068A18-4C33-A643-9353-34FD09D3BC88}" dt="2023-06-01T12:32:38.290" v="1083" actId="6264"/>
          <ac:spMkLst>
            <pc:docMk/>
            <pc:sldMk cId="449789127" sldId="2135511932"/>
            <ac:spMk id="15" creationId="{3828D3AC-33B3-DE74-21BF-063D41DDB39F}"/>
          </ac:spMkLst>
        </pc:spChg>
        <pc:spChg chg="add del mod">
          <ac:chgData name="Anna Russell" userId="2c8629e2-14f6-4514-a2c3-f66556308083" providerId="ADAL" clId="{26068A18-4C33-A643-9353-34FD09D3BC88}" dt="2023-06-14T14:07:07.319" v="3289"/>
          <ac:spMkLst>
            <pc:docMk/>
            <pc:sldMk cId="449789127" sldId="2135511932"/>
            <ac:spMk id="16" creationId="{429761C0-8714-C066-E82E-303C64085E64}"/>
          </ac:spMkLst>
        </pc:spChg>
        <pc:spChg chg="add del mod">
          <ac:chgData name="Anna Russell" userId="2c8629e2-14f6-4514-a2c3-f66556308083" providerId="ADAL" clId="{26068A18-4C33-A643-9353-34FD09D3BC88}" dt="2023-06-01T12:33:19.173" v="1093" actId="6264"/>
          <ac:spMkLst>
            <pc:docMk/>
            <pc:sldMk cId="449789127" sldId="2135511932"/>
            <ac:spMk id="16" creationId="{8AF2A377-0345-4E9C-1813-0FA17430A202}"/>
          </ac:spMkLst>
        </pc:spChg>
        <pc:spChg chg="del mod">
          <ac:chgData name="Anna Russell" userId="2c8629e2-14f6-4514-a2c3-f66556308083" providerId="ADAL" clId="{26068A18-4C33-A643-9353-34FD09D3BC88}" dt="2023-06-14T14:07:11.454" v="3291" actId="478"/>
          <ac:spMkLst>
            <pc:docMk/>
            <pc:sldMk cId="449789127" sldId="2135511932"/>
            <ac:spMk id="17" creationId="{8A90767B-1A43-EC80-C5A7-AEA35186260E}"/>
          </ac:spMkLst>
        </pc:spChg>
        <pc:spChg chg="add del mod">
          <ac:chgData name="Anna Russell" userId="2c8629e2-14f6-4514-a2c3-f66556308083" providerId="ADAL" clId="{26068A18-4C33-A643-9353-34FD09D3BC88}" dt="2023-06-01T12:33:19.173" v="1093" actId="6264"/>
          <ac:spMkLst>
            <pc:docMk/>
            <pc:sldMk cId="449789127" sldId="2135511932"/>
            <ac:spMk id="17" creationId="{FFA44F72-A5B1-E71A-1991-CA3D13FC0300}"/>
          </ac:spMkLst>
        </pc:spChg>
        <pc:spChg chg="add mod">
          <ac:chgData name="Anna Russell" userId="2c8629e2-14f6-4514-a2c3-f66556308083" providerId="ADAL" clId="{26068A18-4C33-A643-9353-34FD09D3BC88}" dt="2023-06-01T12:33:26.848" v="1094"/>
          <ac:spMkLst>
            <pc:docMk/>
            <pc:sldMk cId="449789127" sldId="2135511932"/>
            <ac:spMk id="18" creationId="{6146ADEC-8C16-1460-6856-404155A62F8D}"/>
          </ac:spMkLst>
        </pc:spChg>
        <pc:spChg chg="add del mod">
          <ac:chgData name="Anna Russell" userId="2c8629e2-14f6-4514-a2c3-f66556308083" providerId="ADAL" clId="{26068A18-4C33-A643-9353-34FD09D3BC88}" dt="2023-06-14T14:09:03.403" v="3353" actId="478"/>
          <ac:spMkLst>
            <pc:docMk/>
            <pc:sldMk cId="449789127" sldId="2135511932"/>
            <ac:spMk id="19" creationId="{3D0DDEF0-8346-AA85-285E-E3BD9E6F3460}"/>
          </ac:spMkLst>
        </pc:spChg>
        <pc:spChg chg="mod topLvl">
          <ac:chgData name="Anna Russell" userId="2c8629e2-14f6-4514-a2c3-f66556308083" providerId="ADAL" clId="{26068A18-4C33-A643-9353-34FD09D3BC88}" dt="2023-06-14T14:08:20.779" v="3339" actId="165"/>
          <ac:spMkLst>
            <pc:docMk/>
            <pc:sldMk cId="449789127" sldId="2135511932"/>
            <ac:spMk id="20" creationId="{1DD5DACD-A275-72D0-5184-718AFCAFF136}"/>
          </ac:spMkLst>
        </pc:spChg>
        <pc:spChg chg="mod topLvl">
          <ac:chgData name="Anna Russell" userId="2c8629e2-14f6-4514-a2c3-f66556308083" providerId="ADAL" clId="{26068A18-4C33-A643-9353-34FD09D3BC88}" dt="2023-06-14T14:08:20.779" v="3339" actId="165"/>
          <ac:spMkLst>
            <pc:docMk/>
            <pc:sldMk cId="449789127" sldId="2135511932"/>
            <ac:spMk id="21" creationId="{8E9D1010-3A20-069F-7460-C72F572F669D}"/>
          </ac:spMkLst>
        </pc:spChg>
        <pc:spChg chg="del mod">
          <ac:chgData name="Anna Russell" userId="2c8629e2-14f6-4514-a2c3-f66556308083" providerId="ADAL" clId="{26068A18-4C33-A643-9353-34FD09D3BC88}" dt="2023-06-14T14:07:10.612" v="3290" actId="478"/>
          <ac:spMkLst>
            <pc:docMk/>
            <pc:sldMk cId="449789127" sldId="2135511932"/>
            <ac:spMk id="22" creationId="{0DB0891A-F710-293A-2F4C-42FE5EDD8539}"/>
          </ac:spMkLst>
        </pc:spChg>
        <pc:spChg chg="del mod">
          <ac:chgData name="Anna Russell" userId="2c8629e2-14f6-4514-a2c3-f66556308083" providerId="ADAL" clId="{26068A18-4C33-A643-9353-34FD09D3BC88}" dt="2023-06-14T14:07:10.612" v="3290" actId="478"/>
          <ac:spMkLst>
            <pc:docMk/>
            <pc:sldMk cId="449789127" sldId="2135511932"/>
            <ac:spMk id="23" creationId="{ADF6EA1C-77BB-2003-A0D7-BB1FD149C35A}"/>
          </ac:spMkLst>
        </pc:spChg>
        <pc:spChg chg="add mod">
          <ac:chgData name="Anna Russell" userId="2c8629e2-14f6-4514-a2c3-f66556308083" providerId="ADAL" clId="{26068A18-4C33-A643-9353-34FD09D3BC88}" dt="2023-06-14T14:08:17.117" v="3337" actId="1076"/>
          <ac:spMkLst>
            <pc:docMk/>
            <pc:sldMk cId="449789127" sldId="2135511932"/>
            <ac:spMk id="25" creationId="{B996E1E3-9C0D-8FCB-0825-38049477DD57}"/>
          </ac:spMkLst>
        </pc:spChg>
        <pc:grpChg chg="add del topLvl">
          <ac:chgData name="Anna Russell" userId="2c8629e2-14f6-4514-a2c3-f66556308083" providerId="ADAL" clId="{26068A18-4C33-A643-9353-34FD09D3BC88}" dt="2023-06-14T14:05:56.803" v="3268" actId="165"/>
          <ac:grpSpMkLst>
            <pc:docMk/>
            <pc:sldMk cId="449789127" sldId="2135511932"/>
            <ac:grpSpMk id="9" creationId="{18CC5D72-D112-7D08-1199-5897E0BF8A1B}"/>
          </ac:grpSpMkLst>
        </pc:grpChg>
        <pc:grpChg chg="add del mod topLvl">
          <ac:chgData name="Anna Russell" userId="2c8629e2-14f6-4514-a2c3-f66556308083" providerId="ADAL" clId="{26068A18-4C33-A643-9353-34FD09D3BC88}" dt="2023-06-14T14:05:56.803" v="3268" actId="165"/>
          <ac:grpSpMkLst>
            <pc:docMk/>
            <pc:sldMk cId="449789127" sldId="2135511932"/>
            <ac:grpSpMk id="12" creationId="{B6079B5A-3828-70A4-6862-454F5F8B5F81}"/>
          </ac:grpSpMkLst>
        </pc:grpChg>
        <pc:grpChg chg="add">
          <ac:chgData name="Anna Russell" userId="2c8629e2-14f6-4514-a2c3-f66556308083" providerId="ADAL" clId="{26068A18-4C33-A643-9353-34FD09D3BC88}" dt="2023-06-15T15:19:29.931" v="3384" actId="164"/>
          <ac:grpSpMkLst>
            <pc:docMk/>
            <pc:sldMk cId="449789127" sldId="2135511932"/>
            <ac:grpSpMk id="14" creationId="{131A7880-E0F1-BE0B-710A-D1CA186E51F3}"/>
          </ac:grpSpMkLst>
        </pc:grpChg>
        <pc:grpChg chg="add del mod">
          <ac:chgData name="Anna Russell" userId="2c8629e2-14f6-4514-a2c3-f66556308083" providerId="ADAL" clId="{26068A18-4C33-A643-9353-34FD09D3BC88}" dt="2023-06-14T14:05:50.298" v="3266" actId="165"/>
          <ac:grpSpMkLst>
            <pc:docMk/>
            <pc:sldMk cId="449789127" sldId="2135511932"/>
            <ac:grpSpMk id="14" creationId="{20F73C86-2EB3-7817-91C7-48F443248F37}"/>
          </ac:grpSpMkLst>
        </pc:grpChg>
        <pc:grpChg chg="add del mod">
          <ac:chgData name="Anna Russell" userId="2c8629e2-14f6-4514-a2c3-f66556308083" providerId="ADAL" clId="{26068A18-4C33-A643-9353-34FD09D3BC88}" dt="2023-06-14T14:06:34.639" v="3279" actId="165"/>
          <ac:grpSpMkLst>
            <pc:docMk/>
            <pc:sldMk cId="449789127" sldId="2135511932"/>
            <ac:grpSpMk id="15" creationId="{43942AE6-C19C-210D-104D-BFFEAB75347D}"/>
          </ac:grpSpMkLst>
        </pc:grpChg>
        <pc:grpChg chg="add del mod">
          <ac:chgData name="Anna Russell" userId="2c8629e2-14f6-4514-a2c3-f66556308083" providerId="ADAL" clId="{26068A18-4C33-A643-9353-34FD09D3BC88}" dt="2023-06-14T14:08:20.779" v="3339" actId="165"/>
          <ac:grpSpMkLst>
            <pc:docMk/>
            <pc:sldMk cId="449789127" sldId="2135511932"/>
            <ac:grpSpMk id="24" creationId="{35D399DC-06EF-F8A7-D3C9-730D51671E5C}"/>
          </ac:grpSpMkLst>
        </pc:grpChg>
        <pc:grpChg chg="add mod">
          <ac:chgData name="Anna Russell" userId="2c8629e2-14f6-4514-a2c3-f66556308083" providerId="ADAL" clId="{26068A18-4C33-A643-9353-34FD09D3BC88}" dt="2023-06-14T14:08:49.318" v="3347" actId="1076"/>
          <ac:grpSpMkLst>
            <pc:docMk/>
            <pc:sldMk cId="449789127" sldId="2135511932"/>
            <ac:grpSpMk id="26" creationId="{C5096D07-F6A1-5A11-2231-791799FEDAAD}"/>
          </ac:grpSpMkLst>
        </pc:grpChg>
        <pc:grpChg chg="add mod">
          <ac:chgData name="Anna Russell" userId="2c8629e2-14f6-4514-a2c3-f66556308083" providerId="ADAL" clId="{26068A18-4C33-A643-9353-34FD09D3BC88}" dt="2023-06-15T15:19:18.154" v="3373" actId="167"/>
          <ac:grpSpMkLst>
            <pc:docMk/>
            <pc:sldMk cId="449789127" sldId="2135511932"/>
            <ac:grpSpMk id="27" creationId="{3236A0AF-32D7-26DF-7C68-6622E338EA61}"/>
          </ac:grpSpMkLst>
        </pc:grpChg>
        <pc:picChg chg="del">
          <ac:chgData name="Anna Russell" userId="2c8629e2-14f6-4514-a2c3-f66556308083" providerId="ADAL" clId="{26068A18-4C33-A643-9353-34FD09D3BC88}" dt="2023-06-01T12:33:15.756" v="1091" actId="478"/>
          <ac:picMkLst>
            <pc:docMk/>
            <pc:sldMk cId="449789127" sldId="2135511932"/>
            <ac:picMk id="2" creationId="{7AACBD1C-B6DB-4BA9-994F-226F0B1455F2}"/>
          </ac:picMkLst>
        </pc:picChg>
        <pc:picChg chg="add mod">
          <ac:chgData name="Anna Russell" userId="2c8629e2-14f6-4514-a2c3-f66556308083" providerId="ADAL" clId="{26068A18-4C33-A643-9353-34FD09D3BC88}" dt="2023-06-14T14:07:39.533" v="3302" actId="1076"/>
          <ac:picMkLst>
            <pc:docMk/>
            <pc:sldMk cId="449789127" sldId="2135511932"/>
            <ac:picMk id="2" creationId="{B756312C-17CD-1F5F-66AB-D305134B3ACA}"/>
          </ac:picMkLst>
        </pc:picChg>
        <pc:picChg chg="add mod topLvl">
          <ac:chgData name="Anna Russell" userId="2c8629e2-14f6-4514-a2c3-f66556308083" providerId="ADAL" clId="{26068A18-4C33-A643-9353-34FD09D3BC88}" dt="2023-06-15T15:19:34.694" v="3387" actId="1076"/>
          <ac:picMkLst>
            <pc:docMk/>
            <pc:sldMk cId="449789127" sldId="2135511932"/>
            <ac:picMk id="3" creationId="{BD303468-C141-C5CC-C77F-4AC61875B48A}"/>
          </ac:picMkLst>
        </pc:picChg>
        <pc:picChg chg="add mod topLvl">
          <ac:chgData name="Anna Russell" userId="2c8629e2-14f6-4514-a2c3-f66556308083" providerId="ADAL" clId="{26068A18-4C33-A643-9353-34FD09D3BC88}" dt="2023-06-15T15:19:34.694" v="3387" actId="1076"/>
          <ac:picMkLst>
            <pc:docMk/>
            <pc:sldMk cId="449789127" sldId="2135511932"/>
            <ac:picMk id="4" creationId="{8D7E12DF-DD3B-7C57-8EB4-AA25E5A57193}"/>
          </ac:picMkLst>
        </pc:picChg>
        <pc:picChg chg="add del">
          <ac:chgData name="Anna Russell" userId="2c8629e2-14f6-4514-a2c3-f66556308083" providerId="ADAL" clId="{26068A18-4C33-A643-9353-34FD09D3BC88}" dt="2023-06-15T15:17:35.661" v="3355"/>
          <ac:picMkLst>
            <pc:docMk/>
            <pc:sldMk cId="449789127" sldId="2135511932"/>
            <ac:picMk id="5" creationId="{1D4CA66B-E339-2D44-4EA7-E2BB8989C1BF}"/>
          </ac:picMkLst>
        </pc:picChg>
        <pc:picChg chg="del mod">
          <ac:chgData name="Anna Russell" userId="2c8629e2-14f6-4514-a2c3-f66556308083" providerId="ADAL" clId="{26068A18-4C33-A643-9353-34FD09D3BC88}" dt="2023-06-14T14:07:21.582" v="3295" actId="478"/>
          <ac:picMkLst>
            <pc:docMk/>
            <pc:sldMk cId="449789127" sldId="2135511932"/>
            <ac:picMk id="5" creationId="{7C70CEAE-6318-3B1C-7D48-DD447F2A92CD}"/>
          </ac:picMkLst>
        </pc:picChg>
        <pc:picChg chg="add del">
          <ac:chgData name="Anna Russell" userId="2c8629e2-14f6-4514-a2c3-f66556308083" providerId="ADAL" clId="{26068A18-4C33-A643-9353-34FD09D3BC88}" dt="2023-06-15T15:17:51.082" v="3357" actId="478"/>
          <ac:picMkLst>
            <pc:docMk/>
            <pc:sldMk cId="449789127" sldId="2135511932"/>
            <ac:picMk id="9" creationId="{C9378A4C-3E6F-DF3E-9224-B4C53868158E}"/>
          </ac:picMkLst>
        </pc:picChg>
        <pc:picChg chg="del mod">
          <ac:chgData name="Anna Russell" userId="2c8629e2-14f6-4514-a2c3-f66556308083" providerId="ADAL" clId="{26068A18-4C33-A643-9353-34FD09D3BC88}" dt="2023-06-14T13:57:53.391" v="3200" actId="478"/>
          <ac:picMkLst>
            <pc:docMk/>
            <pc:sldMk cId="449789127" sldId="2135511932"/>
            <ac:picMk id="10" creationId="{38D4EA32-AC98-38B8-8710-87879BEBD024}"/>
          </ac:picMkLst>
        </pc:picChg>
        <pc:picChg chg="add del mod">
          <ac:chgData name="Anna Russell" userId="2c8629e2-14f6-4514-a2c3-f66556308083" providerId="ADAL" clId="{26068A18-4C33-A643-9353-34FD09D3BC88}" dt="2023-06-15T15:19:20.783" v="3374" actId="478"/>
          <ac:picMkLst>
            <pc:docMk/>
            <pc:sldMk cId="449789127" sldId="2135511932"/>
            <ac:picMk id="10" creationId="{6E52FC28-08A6-F648-F82F-4EF915DCE6D4}"/>
          </ac:picMkLst>
        </pc:picChg>
        <pc:picChg chg="add del mod">
          <ac:chgData name="Anna Russell" userId="2c8629e2-14f6-4514-a2c3-f66556308083" providerId="ADAL" clId="{26068A18-4C33-A643-9353-34FD09D3BC88}" dt="2023-06-15T15:19:20.783" v="3374" actId="478"/>
          <ac:picMkLst>
            <pc:docMk/>
            <pc:sldMk cId="449789127" sldId="2135511932"/>
            <ac:picMk id="12" creationId="{6C2B675B-8B63-F207-5025-9C3702E9E3E8}"/>
          </ac:picMkLst>
        </pc:picChg>
      </pc:sldChg>
      <pc:sldChg chg="addSp delSp modSp add del mod modClrScheme chgLayout">
        <pc:chgData name="Anna Russell" userId="2c8629e2-14f6-4514-a2c3-f66556308083" providerId="ADAL" clId="{26068A18-4C33-A643-9353-34FD09D3BC88}" dt="2023-05-31T15:08:40.521" v="693" actId="2890"/>
        <pc:sldMkLst>
          <pc:docMk/>
          <pc:sldMk cId="783090859" sldId="2135511932"/>
        </pc:sldMkLst>
        <pc:spChg chg="add del mod">
          <ac:chgData name="Anna Russell" userId="2c8629e2-14f6-4514-a2c3-f66556308083" providerId="ADAL" clId="{26068A18-4C33-A643-9353-34FD09D3BC88}" dt="2023-05-31T15:08:38.976" v="691" actId="6264"/>
          <ac:spMkLst>
            <pc:docMk/>
            <pc:sldMk cId="783090859" sldId="2135511932"/>
            <ac:spMk id="3" creationId="{17385D7A-AFE9-FB20-422D-772F820931A3}"/>
          </ac:spMkLst>
        </pc:spChg>
        <pc:spChg chg="add del mod">
          <ac:chgData name="Anna Russell" userId="2c8629e2-14f6-4514-a2c3-f66556308083" providerId="ADAL" clId="{26068A18-4C33-A643-9353-34FD09D3BC88}" dt="2023-05-31T15:08:36.189" v="688" actId="6264"/>
          <ac:spMkLst>
            <pc:docMk/>
            <pc:sldMk cId="783090859" sldId="2135511932"/>
            <ac:spMk id="4" creationId="{52672F4B-9DB7-A21C-27BB-241C55C89113}"/>
          </ac:spMkLst>
        </pc:spChg>
        <pc:spChg chg="mod ord">
          <ac:chgData name="Anna Russell" userId="2c8629e2-14f6-4514-a2c3-f66556308083" providerId="ADAL" clId="{26068A18-4C33-A643-9353-34FD09D3BC88}" dt="2023-05-31T15:08:39.800" v="692" actId="700"/>
          <ac:spMkLst>
            <pc:docMk/>
            <pc:sldMk cId="783090859" sldId="2135511932"/>
            <ac:spMk id="8" creationId="{8D1676BE-C94B-602F-5C26-D4B82953F55A}"/>
          </ac:spMkLst>
        </pc:spChg>
        <pc:spChg chg="add del mod">
          <ac:chgData name="Anna Russell" userId="2c8629e2-14f6-4514-a2c3-f66556308083" providerId="ADAL" clId="{26068A18-4C33-A643-9353-34FD09D3BC88}" dt="2023-05-31T15:08:36.511" v="689" actId="21"/>
          <ac:spMkLst>
            <pc:docMk/>
            <pc:sldMk cId="783090859" sldId="2135511932"/>
            <ac:spMk id="9" creationId="{CBD46E7F-46DC-C1B6-1289-7389010F4673}"/>
          </ac:spMkLst>
        </pc:spChg>
        <pc:spChg chg="add del mod">
          <ac:chgData name="Anna Russell" userId="2c8629e2-14f6-4514-a2c3-f66556308083" providerId="ADAL" clId="{26068A18-4C33-A643-9353-34FD09D3BC88}" dt="2023-05-31T15:08:35.436" v="686" actId="6264"/>
          <ac:spMkLst>
            <pc:docMk/>
            <pc:sldMk cId="783090859" sldId="2135511932"/>
            <ac:spMk id="11" creationId="{A2EE0F0E-48F2-817E-2F90-4C57C9FD1887}"/>
          </ac:spMkLst>
        </pc:spChg>
        <pc:spChg chg="add del mod">
          <ac:chgData name="Anna Russell" userId="2c8629e2-14f6-4514-a2c3-f66556308083" providerId="ADAL" clId="{26068A18-4C33-A643-9353-34FD09D3BC88}" dt="2023-05-31T15:08:35.215" v="685" actId="6264"/>
          <ac:spMkLst>
            <pc:docMk/>
            <pc:sldMk cId="783090859" sldId="2135511932"/>
            <ac:spMk id="12" creationId="{AC793338-C393-2830-384F-9AEE27399741}"/>
          </ac:spMkLst>
        </pc:spChg>
      </pc:sldChg>
      <pc:sldChg chg="addSp delSp modSp new del mod chgLayout">
        <pc:chgData name="Anna Russell" userId="2c8629e2-14f6-4514-a2c3-f66556308083" providerId="ADAL" clId="{26068A18-4C33-A643-9353-34FD09D3BC88}" dt="2023-05-31T15:12:25.691" v="779" actId="680"/>
        <pc:sldMkLst>
          <pc:docMk/>
          <pc:sldMk cId="1879910658" sldId="2135511932"/>
        </pc:sldMkLst>
        <pc:spChg chg="add del">
          <ac:chgData name="Anna Russell" userId="2c8629e2-14f6-4514-a2c3-f66556308083" providerId="ADAL" clId="{26068A18-4C33-A643-9353-34FD09D3BC88}" dt="2023-05-31T15:12:18.986" v="777" actId="6264"/>
          <ac:spMkLst>
            <pc:docMk/>
            <pc:sldMk cId="1879910658" sldId="2135511932"/>
            <ac:spMk id="2" creationId="{CDB7718E-BA16-5BB9-7B41-09ABFE6F698C}"/>
          </ac:spMkLst>
        </pc:spChg>
        <pc:spChg chg="add del">
          <ac:chgData name="Anna Russell" userId="2c8629e2-14f6-4514-a2c3-f66556308083" providerId="ADAL" clId="{26068A18-4C33-A643-9353-34FD09D3BC88}" dt="2023-05-31T15:12:18.986" v="777" actId="6264"/>
          <ac:spMkLst>
            <pc:docMk/>
            <pc:sldMk cId="1879910658" sldId="2135511932"/>
            <ac:spMk id="3" creationId="{180C31F7-C17F-579F-D21E-22A5E92ABDF6}"/>
          </ac:spMkLst>
        </pc:spChg>
        <pc:spChg chg="add del mod ord">
          <ac:chgData name="Anna Russell" userId="2c8629e2-14f6-4514-a2c3-f66556308083" providerId="ADAL" clId="{26068A18-4C33-A643-9353-34FD09D3BC88}" dt="2023-05-31T15:12:18.986" v="777" actId="6264"/>
          <ac:spMkLst>
            <pc:docMk/>
            <pc:sldMk cId="1879910658" sldId="2135511932"/>
            <ac:spMk id="4" creationId="{BB985218-8B8C-D73F-B8F9-C58F097B3828}"/>
          </ac:spMkLst>
        </pc:spChg>
        <pc:spChg chg="add del mod ord">
          <ac:chgData name="Anna Russell" userId="2c8629e2-14f6-4514-a2c3-f66556308083" providerId="ADAL" clId="{26068A18-4C33-A643-9353-34FD09D3BC88}" dt="2023-05-31T15:12:18.008" v="776" actId="6264"/>
          <ac:spMkLst>
            <pc:docMk/>
            <pc:sldMk cId="1879910658" sldId="2135511932"/>
            <ac:spMk id="5" creationId="{25C2D668-1630-407F-8B5D-DB638F4DBC13}"/>
          </ac:spMkLst>
        </pc:spChg>
      </pc:sldChg>
      <pc:sldChg chg="new del">
        <pc:chgData name="Anna Russell" userId="2c8629e2-14f6-4514-a2c3-f66556308083" providerId="ADAL" clId="{26068A18-4C33-A643-9353-34FD09D3BC88}" dt="2023-05-31T15:09:18.958" v="707" actId="680"/>
        <pc:sldMkLst>
          <pc:docMk/>
          <pc:sldMk cId="3517432833" sldId="2135511932"/>
        </pc:sldMkLst>
      </pc:sldChg>
      <pc:sldChg chg="addSp delSp modSp add mod modTransition modClrScheme modAnim chgLayout">
        <pc:chgData name="Anna Russell" userId="2c8629e2-14f6-4514-a2c3-f66556308083" providerId="ADAL" clId="{26068A18-4C33-A643-9353-34FD09D3BC88}" dt="2023-06-20T21:08:18.275" v="3637" actId="207"/>
        <pc:sldMkLst>
          <pc:docMk/>
          <pc:sldMk cId="1404606860" sldId="2135511933"/>
        </pc:sldMkLst>
        <pc:spChg chg="add del mod ord">
          <ac:chgData name="Anna Russell" userId="2c8629e2-14f6-4514-a2c3-f66556308083" providerId="ADAL" clId="{26068A18-4C33-A643-9353-34FD09D3BC88}" dt="2023-06-01T12:33:48.517" v="1098" actId="6264"/>
          <ac:spMkLst>
            <pc:docMk/>
            <pc:sldMk cId="1404606860" sldId="2135511933"/>
            <ac:spMk id="3" creationId="{C280314A-049D-0356-993D-86B14BD446B3}"/>
          </ac:spMkLst>
        </pc:spChg>
        <pc:spChg chg="add del mod">
          <ac:chgData name="Anna Russell" userId="2c8629e2-14f6-4514-a2c3-f66556308083" providerId="ADAL" clId="{26068A18-4C33-A643-9353-34FD09D3BC88}" dt="2023-06-01T12:33:48.517" v="1098" actId="6264"/>
          <ac:spMkLst>
            <pc:docMk/>
            <pc:sldMk cId="1404606860" sldId="2135511933"/>
            <ac:spMk id="4" creationId="{7FF62D49-DE08-D26B-D8CE-FF465EF7A2DE}"/>
          </ac:spMkLst>
        </pc:spChg>
        <pc:spChg chg="del">
          <ac:chgData name="Anna Russell" userId="2c8629e2-14f6-4514-a2c3-f66556308083" providerId="ADAL" clId="{26068A18-4C33-A643-9353-34FD09D3BC88}" dt="2023-06-01T12:33:52.714" v="1099" actId="478"/>
          <ac:spMkLst>
            <pc:docMk/>
            <pc:sldMk cId="1404606860" sldId="2135511933"/>
            <ac:spMk id="6" creationId="{516FFDB6-B951-47AF-B3AF-9E59161938A8}"/>
          </ac:spMkLst>
        </pc:spChg>
        <pc:spChg chg="del">
          <ac:chgData name="Anna Russell" userId="2c8629e2-14f6-4514-a2c3-f66556308083" providerId="ADAL" clId="{26068A18-4C33-A643-9353-34FD09D3BC88}" dt="2023-06-01T12:33:52.714" v="1099" actId="478"/>
          <ac:spMkLst>
            <pc:docMk/>
            <pc:sldMk cId="1404606860" sldId="2135511933"/>
            <ac:spMk id="7" creationId="{5E73110B-72D3-45F9-9B5C-A0357A4F61A2}"/>
          </ac:spMkLst>
        </pc:spChg>
        <pc:spChg chg="del">
          <ac:chgData name="Anna Russell" userId="2c8629e2-14f6-4514-a2c3-f66556308083" providerId="ADAL" clId="{26068A18-4C33-A643-9353-34FD09D3BC88}" dt="2023-06-01T12:34:16.914" v="1100" actId="21"/>
          <ac:spMkLst>
            <pc:docMk/>
            <pc:sldMk cId="1404606860" sldId="2135511933"/>
            <ac:spMk id="9" creationId="{6F2D925E-7867-3464-B367-D2A1484B5AAF}"/>
          </ac:spMkLst>
        </pc:spChg>
        <pc:spChg chg="add del mod ord">
          <ac:chgData name="Anna Russell" userId="2c8629e2-14f6-4514-a2c3-f66556308083" providerId="ADAL" clId="{26068A18-4C33-A643-9353-34FD09D3BC88}" dt="2023-06-01T12:34:18.271" v="1101" actId="6264"/>
          <ac:spMkLst>
            <pc:docMk/>
            <pc:sldMk cId="1404606860" sldId="2135511933"/>
            <ac:spMk id="10" creationId="{85309307-B1E8-9128-9171-E41BE360A39F}"/>
          </ac:spMkLst>
        </pc:spChg>
        <pc:spChg chg="add del mod">
          <ac:chgData name="Anna Russell" userId="2c8629e2-14f6-4514-a2c3-f66556308083" providerId="ADAL" clId="{26068A18-4C33-A643-9353-34FD09D3BC88}" dt="2023-06-01T12:34:18.271" v="1101" actId="6264"/>
          <ac:spMkLst>
            <pc:docMk/>
            <pc:sldMk cId="1404606860" sldId="2135511933"/>
            <ac:spMk id="11" creationId="{E1ED7254-2812-1730-DF2E-CA0C3A03120B}"/>
          </ac:spMkLst>
        </pc:spChg>
        <pc:spChg chg="add mod ord">
          <ac:chgData name="Anna Russell" userId="2c8629e2-14f6-4514-a2c3-f66556308083" providerId="ADAL" clId="{26068A18-4C33-A643-9353-34FD09D3BC88}" dt="2023-06-01T12:42:45.007" v="1757" actId="14100"/>
          <ac:spMkLst>
            <pc:docMk/>
            <pc:sldMk cId="1404606860" sldId="2135511933"/>
            <ac:spMk id="12" creationId="{15A826B1-31EA-17B7-F22C-715FD181C1CA}"/>
          </ac:spMkLst>
        </pc:spChg>
        <pc:spChg chg="mod ord">
          <ac:chgData name="Anna Russell" userId="2c8629e2-14f6-4514-a2c3-f66556308083" providerId="ADAL" clId="{26068A18-4C33-A643-9353-34FD09D3BC88}" dt="2023-06-01T12:51:05.028" v="1898" actId="20577"/>
          <ac:spMkLst>
            <pc:docMk/>
            <pc:sldMk cId="1404606860" sldId="2135511933"/>
            <ac:spMk id="15" creationId="{71741B39-8A84-43BB-A0BD-77BAB7A549EA}"/>
          </ac:spMkLst>
        </pc:spChg>
        <pc:spChg chg="add del mod">
          <ac:chgData name="Anna Russell" userId="2c8629e2-14f6-4514-a2c3-f66556308083" providerId="ADAL" clId="{26068A18-4C33-A643-9353-34FD09D3BC88}" dt="2023-06-01T12:34:26.411" v="1104" actId="478"/>
          <ac:spMkLst>
            <pc:docMk/>
            <pc:sldMk cId="1404606860" sldId="2135511933"/>
            <ac:spMk id="16" creationId="{E914AA8C-DFEF-8D2F-0163-9A9470739C83}"/>
          </ac:spMkLst>
        </pc:spChg>
        <pc:spChg chg="add del mod">
          <ac:chgData name="Anna Russell" userId="2c8629e2-14f6-4514-a2c3-f66556308083" providerId="ADAL" clId="{26068A18-4C33-A643-9353-34FD09D3BC88}" dt="2023-06-01T12:39:26.183" v="1723" actId="478"/>
          <ac:spMkLst>
            <pc:docMk/>
            <pc:sldMk cId="1404606860" sldId="2135511933"/>
            <ac:spMk id="19" creationId="{854BB2F9-6E72-4FDF-F7D7-E7D717DE18B6}"/>
          </ac:spMkLst>
        </pc:spChg>
        <pc:spChg chg="add mod">
          <ac:chgData name="Anna Russell" userId="2c8629e2-14f6-4514-a2c3-f66556308083" providerId="ADAL" clId="{26068A18-4C33-A643-9353-34FD09D3BC88}" dt="2023-06-20T21:08:18.275" v="3637" actId="207"/>
          <ac:spMkLst>
            <pc:docMk/>
            <pc:sldMk cId="1404606860" sldId="2135511933"/>
            <ac:spMk id="20" creationId="{672DC7A9-81F0-C8FC-4FD1-BB1F023706FF}"/>
          </ac:spMkLst>
        </pc:spChg>
        <pc:spChg chg="add del mod">
          <ac:chgData name="Anna Russell" userId="2c8629e2-14f6-4514-a2c3-f66556308083" providerId="ADAL" clId="{26068A18-4C33-A643-9353-34FD09D3BC88}" dt="2023-06-01T12:37:59.351" v="1697"/>
          <ac:spMkLst>
            <pc:docMk/>
            <pc:sldMk cId="1404606860" sldId="2135511933"/>
            <ac:spMk id="23" creationId="{C360E823-47B9-B79E-18B4-5981D9D46206}"/>
          </ac:spMkLst>
        </pc:spChg>
        <pc:spChg chg="add del mod">
          <ac:chgData name="Anna Russell" userId="2c8629e2-14f6-4514-a2c3-f66556308083" providerId="ADAL" clId="{26068A18-4C33-A643-9353-34FD09D3BC88}" dt="2023-06-01T12:38:05.580" v="1700" actId="6264"/>
          <ac:spMkLst>
            <pc:docMk/>
            <pc:sldMk cId="1404606860" sldId="2135511933"/>
            <ac:spMk id="24" creationId="{0D038A1E-35E4-30C7-376E-5DD8A59C1F1E}"/>
          </ac:spMkLst>
        </pc:spChg>
        <pc:spChg chg="add del mod">
          <ac:chgData name="Anna Russell" userId="2c8629e2-14f6-4514-a2c3-f66556308083" providerId="ADAL" clId="{26068A18-4C33-A643-9353-34FD09D3BC88}" dt="2023-06-01T12:38:05.580" v="1700" actId="6264"/>
          <ac:spMkLst>
            <pc:docMk/>
            <pc:sldMk cId="1404606860" sldId="2135511933"/>
            <ac:spMk id="25" creationId="{878321E7-4F73-309F-8F29-45B135BDAF26}"/>
          </ac:spMkLst>
        </pc:spChg>
        <pc:spChg chg="add mod">
          <ac:chgData name="Anna Russell" userId="2c8629e2-14f6-4514-a2c3-f66556308083" providerId="ADAL" clId="{26068A18-4C33-A643-9353-34FD09D3BC88}" dt="2023-06-01T12:39:40.186" v="1727"/>
          <ac:spMkLst>
            <pc:docMk/>
            <pc:sldMk cId="1404606860" sldId="2135511933"/>
            <ac:spMk id="26" creationId="{17C0DCEF-4DDB-1227-0192-F1CB2BBDD53E}"/>
          </ac:spMkLst>
        </pc:spChg>
        <pc:picChg chg="del">
          <ac:chgData name="Anna Russell" userId="2c8629e2-14f6-4514-a2c3-f66556308083" providerId="ADAL" clId="{26068A18-4C33-A643-9353-34FD09D3BC88}" dt="2023-06-01T12:33:52.714" v="1099" actId="478"/>
          <ac:picMkLst>
            <pc:docMk/>
            <pc:sldMk cId="1404606860" sldId="2135511933"/>
            <ac:picMk id="2" creationId="{7AACBD1C-B6DB-4BA9-994F-226F0B1455F2}"/>
          </ac:picMkLst>
        </pc:picChg>
        <pc:picChg chg="del">
          <ac:chgData name="Anna Russell" userId="2c8629e2-14f6-4514-a2c3-f66556308083" providerId="ADAL" clId="{26068A18-4C33-A643-9353-34FD09D3BC88}" dt="2023-06-01T12:34:16.914" v="1100" actId="21"/>
          <ac:picMkLst>
            <pc:docMk/>
            <pc:sldMk cId="1404606860" sldId="2135511933"/>
            <ac:picMk id="5" creationId="{2F6065C8-C3A0-09EF-F796-83C867E974A1}"/>
          </ac:picMkLst>
        </pc:picChg>
        <pc:picChg chg="del">
          <ac:chgData name="Anna Russell" userId="2c8629e2-14f6-4514-a2c3-f66556308083" providerId="ADAL" clId="{26068A18-4C33-A643-9353-34FD09D3BC88}" dt="2023-06-01T12:34:16.914" v="1100" actId="21"/>
          <ac:picMkLst>
            <pc:docMk/>
            <pc:sldMk cId="1404606860" sldId="2135511933"/>
            <ac:picMk id="8" creationId="{AB28071C-0BDC-9FA9-A8DE-43AABE953061}"/>
          </ac:picMkLst>
        </pc:picChg>
        <pc:picChg chg="add del mod">
          <ac:chgData name="Anna Russell" userId="2c8629e2-14f6-4514-a2c3-f66556308083" providerId="ADAL" clId="{26068A18-4C33-A643-9353-34FD09D3BC88}" dt="2023-06-01T12:34:26.411" v="1104" actId="478"/>
          <ac:picMkLst>
            <pc:docMk/>
            <pc:sldMk cId="1404606860" sldId="2135511933"/>
            <ac:picMk id="13" creationId="{F5499925-D4F9-F5BF-8FF8-BA70442CAA07}"/>
          </ac:picMkLst>
        </pc:picChg>
        <pc:picChg chg="add del mod">
          <ac:chgData name="Anna Russell" userId="2c8629e2-14f6-4514-a2c3-f66556308083" providerId="ADAL" clId="{26068A18-4C33-A643-9353-34FD09D3BC88}" dt="2023-06-01T12:34:26.411" v="1104" actId="478"/>
          <ac:picMkLst>
            <pc:docMk/>
            <pc:sldMk cId="1404606860" sldId="2135511933"/>
            <ac:picMk id="14" creationId="{53F0D152-7E54-82D4-F28F-96EB9B525323}"/>
          </ac:picMkLst>
        </pc:picChg>
        <pc:picChg chg="add del mod">
          <ac:chgData name="Anna Russell" userId="2c8629e2-14f6-4514-a2c3-f66556308083" providerId="ADAL" clId="{26068A18-4C33-A643-9353-34FD09D3BC88}" dt="2023-06-01T12:37:48.601" v="1693" actId="478"/>
          <ac:picMkLst>
            <pc:docMk/>
            <pc:sldMk cId="1404606860" sldId="2135511933"/>
            <ac:picMk id="17" creationId="{A31A1781-0A93-526C-5076-4589C00BD897}"/>
          </ac:picMkLst>
        </pc:picChg>
        <pc:picChg chg="add del mod">
          <ac:chgData name="Anna Russell" userId="2c8629e2-14f6-4514-a2c3-f66556308083" providerId="ADAL" clId="{26068A18-4C33-A643-9353-34FD09D3BC88}" dt="2023-06-01T12:37:48.340" v="1692" actId="478"/>
          <ac:picMkLst>
            <pc:docMk/>
            <pc:sldMk cId="1404606860" sldId="2135511933"/>
            <ac:picMk id="18" creationId="{C4CD7391-D512-FFA9-B72A-00621521502A}"/>
          </ac:picMkLst>
        </pc:picChg>
        <pc:picChg chg="add del mod">
          <ac:chgData name="Anna Russell" userId="2c8629e2-14f6-4514-a2c3-f66556308083" providerId="ADAL" clId="{26068A18-4C33-A643-9353-34FD09D3BC88}" dt="2023-06-01T12:37:59.351" v="1697"/>
          <ac:picMkLst>
            <pc:docMk/>
            <pc:sldMk cId="1404606860" sldId="2135511933"/>
            <ac:picMk id="21" creationId="{028D30DA-04F1-6BC0-58B7-37EEFCE2EB0F}"/>
          </ac:picMkLst>
        </pc:picChg>
        <pc:picChg chg="add del mod">
          <ac:chgData name="Anna Russell" userId="2c8629e2-14f6-4514-a2c3-f66556308083" providerId="ADAL" clId="{26068A18-4C33-A643-9353-34FD09D3BC88}" dt="2023-06-01T12:37:59.351" v="1697"/>
          <ac:picMkLst>
            <pc:docMk/>
            <pc:sldMk cId="1404606860" sldId="2135511933"/>
            <ac:picMk id="22" creationId="{8E81909B-DDAB-1E30-2436-D4A5E2C4D0CD}"/>
          </ac:picMkLst>
        </pc:picChg>
      </pc:sldChg>
      <pc:sldChg chg="add del">
        <pc:chgData name="Anna Russell" userId="2c8629e2-14f6-4514-a2c3-f66556308083" providerId="ADAL" clId="{26068A18-4C33-A643-9353-34FD09D3BC88}" dt="2023-06-01T12:58:59.975" v="2104" actId="2696"/>
        <pc:sldMkLst>
          <pc:docMk/>
          <pc:sldMk cId="2035068913" sldId="2135511934"/>
        </pc:sldMkLst>
      </pc:sldChg>
      <pc:sldChg chg="addSp delSp modSp add del mod">
        <pc:chgData name="Anna Russell" userId="2c8629e2-14f6-4514-a2c3-f66556308083" providerId="ADAL" clId="{26068A18-4C33-A643-9353-34FD09D3BC88}" dt="2023-06-01T12:47:12.500" v="1799" actId="2696"/>
        <pc:sldMkLst>
          <pc:docMk/>
          <pc:sldMk cId="2708879332" sldId="2135511935"/>
        </pc:sldMkLst>
        <pc:spChg chg="add mod">
          <ac:chgData name="Anna Russell" userId="2c8629e2-14f6-4514-a2c3-f66556308083" providerId="ADAL" clId="{26068A18-4C33-A643-9353-34FD09D3BC88}" dt="2023-06-01T12:47:11.338" v="1798" actId="478"/>
          <ac:spMkLst>
            <pc:docMk/>
            <pc:sldMk cId="2708879332" sldId="2135511935"/>
            <ac:spMk id="3" creationId="{05579C9C-00D0-731C-748E-36989A340CF0}"/>
          </ac:spMkLst>
        </pc:spChg>
        <pc:spChg chg="del">
          <ac:chgData name="Anna Russell" userId="2c8629e2-14f6-4514-a2c3-f66556308083" providerId="ADAL" clId="{26068A18-4C33-A643-9353-34FD09D3BC88}" dt="2023-06-01T12:47:11.338" v="1798" actId="478"/>
          <ac:spMkLst>
            <pc:docMk/>
            <pc:sldMk cId="2708879332" sldId="2135511935"/>
            <ac:spMk id="20" creationId="{8C119CBE-24FE-A75A-3224-C2784011B35D}"/>
          </ac:spMkLst>
        </pc:spChg>
      </pc:sldChg>
      <pc:sldChg chg="addSp delSp modSp add del mod modTransition modAnim">
        <pc:chgData name="Anna Russell" userId="2c8629e2-14f6-4514-a2c3-f66556308083" providerId="ADAL" clId="{26068A18-4C33-A643-9353-34FD09D3BC88}" dt="2023-06-20T19:21:19.043" v="3563" actId="465"/>
        <pc:sldMkLst>
          <pc:docMk/>
          <pc:sldMk cId="2837715715" sldId="2135511935"/>
        </pc:sldMkLst>
        <pc:spChg chg="del">
          <ac:chgData name="Anna Russell" userId="2c8629e2-14f6-4514-a2c3-f66556308083" providerId="ADAL" clId="{26068A18-4C33-A643-9353-34FD09D3BC88}" dt="2023-06-15T21:02:41.256" v="3390" actId="478"/>
          <ac:spMkLst>
            <pc:docMk/>
            <pc:sldMk cId="2837715715" sldId="2135511935"/>
            <ac:spMk id="2" creationId="{DECD8BF1-4716-59E4-7355-A0848B484A37}"/>
          </ac:spMkLst>
        </pc:spChg>
        <pc:spChg chg="mod">
          <ac:chgData name="Anna Russell" userId="2c8629e2-14f6-4514-a2c3-f66556308083" providerId="ADAL" clId="{26068A18-4C33-A643-9353-34FD09D3BC88}" dt="2023-06-20T19:21:19.043" v="3563" actId="465"/>
          <ac:spMkLst>
            <pc:docMk/>
            <pc:sldMk cId="2837715715" sldId="2135511935"/>
            <ac:spMk id="3" creationId="{3D129588-EB3A-18DF-9ED6-D017040EC985}"/>
          </ac:spMkLst>
        </pc:spChg>
        <pc:spChg chg="add mod">
          <ac:chgData name="Anna Russell" userId="2c8629e2-14f6-4514-a2c3-f66556308083" providerId="ADAL" clId="{26068A18-4C33-A643-9353-34FD09D3BC88}" dt="2023-06-15T21:02:46.517" v="3393" actId="552"/>
          <ac:spMkLst>
            <pc:docMk/>
            <pc:sldMk cId="2837715715" sldId="2135511935"/>
            <ac:spMk id="5" creationId="{FD65453C-C3DD-6440-45D3-E818B7117122}"/>
          </ac:spMkLst>
        </pc:spChg>
        <pc:spChg chg="mod">
          <ac:chgData name="Anna Russell" userId="2c8629e2-14f6-4514-a2c3-f66556308083" providerId="ADAL" clId="{26068A18-4C33-A643-9353-34FD09D3BC88}" dt="2023-06-20T19:21:19.043" v="3563" actId="465"/>
          <ac:spMkLst>
            <pc:docMk/>
            <pc:sldMk cId="2837715715" sldId="2135511935"/>
            <ac:spMk id="6" creationId="{38C5CFFD-5366-3714-3B8A-8C1C8A46FE54}"/>
          </ac:spMkLst>
        </pc:spChg>
        <pc:spChg chg="add del mod">
          <ac:chgData name="Anna Russell" userId="2c8629e2-14f6-4514-a2c3-f66556308083" providerId="ADAL" clId="{26068A18-4C33-A643-9353-34FD09D3BC88}" dt="2023-06-15T21:03:42.768" v="3410" actId="478"/>
          <ac:spMkLst>
            <pc:docMk/>
            <pc:sldMk cId="2837715715" sldId="2135511935"/>
            <ac:spMk id="7" creationId="{816822C8-B9CE-1171-E345-E94376648187}"/>
          </ac:spMkLst>
        </pc:spChg>
        <pc:spChg chg="mod">
          <ac:chgData name="Anna Russell" userId="2c8629e2-14f6-4514-a2c3-f66556308083" providerId="ADAL" clId="{26068A18-4C33-A643-9353-34FD09D3BC88}" dt="2023-06-20T19:20:59.758" v="3555" actId="1076"/>
          <ac:spMkLst>
            <pc:docMk/>
            <pc:sldMk cId="2837715715" sldId="2135511935"/>
            <ac:spMk id="7" creationId="{9B68DF42-26E3-FA14-5401-EABC4C1D2BC3}"/>
          </ac:spMkLst>
        </pc:spChg>
        <pc:spChg chg="add del mod">
          <ac:chgData name="Anna Russell" userId="2c8629e2-14f6-4514-a2c3-f66556308083" providerId="ADAL" clId="{26068A18-4C33-A643-9353-34FD09D3BC88}" dt="2023-06-14T13:36:03.971" v="3140" actId="478"/>
          <ac:spMkLst>
            <pc:docMk/>
            <pc:sldMk cId="2837715715" sldId="2135511935"/>
            <ac:spMk id="7" creationId="{E3CEB496-3644-496F-C556-D953536292AE}"/>
          </ac:spMkLst>
        </pc:spChg>
        <pc:spChg chg="add del mod">
          <ac:chgData name="Anna Russell" userId="2c8629e2-14f6-4514-a2c3-f66556308083" providerId="ADAL" clId="{26068A18-4C33-A643-9353-34FD09D3BC88}" dt="2023-06-20T19:17:11.676" v="3498" actId="478"/>
          <ac:spMkLst>
            <pc:docMk/>
            <pc:sldMk cId="2837715715" sldId="2135511935"/>
            <ac:spMk id="8" creationId="{59D6017D-6C1A-1DCA-8DB6-8260D3F10CA8}"/>
          </ac:spMkLst>
        </pc:spChg>
        <pc:spChg chg="mod">
          <ac:chgData name="Anna Russell" userId="2c8629e2-14f6-4514-a2c3-f66556308083" providerId="ADAL" clId="{26068A18-4C33-A643-9353-34FD09D3BC88}" dt="2023-06-20T19:21:19.043" v="3563" actId="465"/>
          <ac:spMkLst>
            <pc:docMk/>
            <pc:sldMk cId="2837715715" sldId="2135511935"/>
            <ac:spMk id="9" creationId="{694C3665-4549-AD8E-9380-6334615DFBB9}"/>
          </ac:spMkLst>
        </pc:spChg>
        <pc:spChg chg="del mod">
          <ac:chgData name="Anna Russell" userId="2c8629e2-14f6-4514-a2c3-f66556308083" providerId="ADAL" clId="{26068A18-4C33-A643-9353-34FD09D3BC88}" dt="2023-06-20T19:19:10.377" v="3529" actId="478"/>
          <ac:spMkLst>
            <pc:docMk/>
            <pc:sldMk cId="2837715715" sldId="2135511935"/>
            <ac:spMk id="11" creationId="{87E52397-AD1A-8914-7774-AC31BD54CA31}"/>
          </ac:spMkLst>
        </pc:spChg>
        <pc:spChg chg="add del mod">
          <ac:chgData name="Anna Russell" userId="2c8629e2-14f6-4514-a2c3-f66556308083" providerId="ADAL" clId="{26068A18-4C33-A643-9353-34FD09D3BC88}" dt="2023-06-15T21:02:42.811" v="3391" actId="478"/>
          <ac:spMkLst>
            <pc:docMk/>
            <pc:sldMk cId="2837715715" sldId="2135511935"/>
            <ac:spMk id="11" creationId="{AA6435F5-467A-C770-D65C-5855C7E785C5}"/>
          </ac:spMkLst>
        </pc:spChg>
        <pc:spChg chg="add del mod">
          <ac:chgData name="Anna Russell" userId="2c8629e2-14f6-4514-a2c3-f66556308083" providerId="ADAL" clId="{26068A18-4C33-A643-9353-34FD09D3BC88}" dt="2023-06-20T19:17:13.003" v="3499" actId="478"/>
          <ac:spMkLst>
            <pc:docMk/>
            <pc:sldMk cId="2837715715" sldId="2135511935"/>
            <ac:spMk id="12" creationId="{04CE57C8-E241-3967-0A57-DF2B371F635D}"/>
          </ac:spMkLst>
        </pc:spChg>
        <pc:spChg chg="add del mod">
          <ac:chgData name="Anna Russell" userId="2c8629e2-14f6-4514-a2c3-f66556308083" providerId="ADAL" clId="{26068A18-4C33-A643-9353-34FD09D3BC88}" dt="2023-06-20T19:21:09.524" v="3560" actId="21"/>
          <ac:spMkLst>
            <pc:docMk/>
            <pc:sldMk cId="2837715715" sldId="2135511935"/>
            <ac:spMk id="13" creationId="{E9932907-C2B6-077E-492E-55F801EC63C6}"/>
          </ac:spMkLst>
        </pc:spChg>
        <pc:spChg chg="del mod">
          <ac:chgData name="Anna Russell" userId="2c8629e2-14f6-4514-a2c3-f66556308083" providerId="ADAL" clId="{26068A18-4C33-A643-9353-34FD09D3BC88}" dt="2023-06-14T13:36:02.618" v="3139" actId="478"/>
          <ac:spMkLst>
            <pc:docMk/>
            <pc:sldMk cId="2837715715" sldId="2135511935"/>
            <ac:spMk id="20" creationId="{63AC7B50-FA8B-FFC0-F0D1-88961997664A}"/>
          </ac:spMkLst>
        </pc:spChg>
        <pc:picChg chg="add mod">
          <ac:chgData name="Anna Russell" userId="2c8629e2-14f6-4514-a2c3-f66556308083" providerId="ADAL" clId="{26068A18-4C33-A643-9353-34FD09D3BC88}" dt="2023-06-20T19:21:05.823" v="3559" actId="12789"/>
          <ac:picMkLst>
            <pc:docMk/>
            <pc:sldMk cId="2837715715" sldId="2135511935"/>
            <ac:picMk id="2" creationId="{854C470E-D032-AE03-7AAF-300E85328EB3}"/>
          </ac:picMkLst>
        </pc:picChg>
        <pc:picChg chg="del mod">
          <ac:chgData name="Anna Russell" userId="2c8629e2-14f6-4514-a2c3-f66556308083" providerId="ADAL" clId="{26068A18-4C33-A643-9353-34FD09D3BC88}" dt="2023-06-20T19:17:17.063" v="3501" actId="478"/>
          <ac:picMkLst>
            <pc:docMk/>
            <pc:sldMk cId="2837715715" sldId="2135511935"/>
            <ac:picMk id="1026" creationId="{C1C5DEE5-D109-F575-772C-F438B9A12160}"/>
          </ac:picMkLst>
        </pc:picChg>
      </pc:sldChg>
      <pc:sldChg chg="addSp delSp modSp add mod modTransition">
        <pc:chgData name="Anna Russell" userId="2c8629e2-14f6-4514-a2c3-f66556308083" providerId="ADAL" clId="{26068A18-4C33-A643-9353-34FD09D3BC88}" dt="2023-06-14T13:36:12.355" v="3144"/>
        <pc:sldMkLst>
          <pc:docMk/>
          <pc:sldMk cId="2315388253" sldId="2135511936"/>
        </pc:sldMkLst>
        <pc:spChg chg="add del mod">
          <ac:chgData name="Anna Russell" userId="2c8629e2-14f6-4514-a2c3-f66556308083" providerId="ADAL" clId="{26068A18-4C33-A643-9353-34FD09D3BC88}" dt="2023-06-14T13:36:11.222" v="3143" actId="478"/>
          <ac:spMkLst>
            <pc:docMk/>
            <pc:sldMk cId="2315388253" sldId="2135511936"/>
            <ac:spMk id="5" creationId="{5A009CB3-C345-F59A-C7B5-034EDA0B81DC}"/>
          </ac:spMkLst>
        </pc:spChg>
        <pc:spChg chg="add del mod">
          <ac:chgData name="Anna Russell" userId="2c8629e2-14f6-4514-a2c3-f66556308083" providerId="ADAL" clId="{26068A18-4C33-A643-9353-34FD09D3BC88}" dt="2023-06-01T12:57:32.001" v="2081" actId="21"/>
          <ac:spMkLst>
            <pc:docMk/>
            <pc:sldMk cId="2315388253" sldId="2135511936"/>
            <ac:spMk id="5" creationId="{DFF805B5-12C4-E679-E100-DF1FE01642F6}"/>
          </ac:spMkLst>
        </pc:spChg>
        <pc:spChg chg="add del mod">
          <ac:chgData name="Anna Russell" userId="2c8629e2-14f6-4514-a2c3-f66556308083" providerId="ADAL" clId="{26068A18-4C33-A643-9353-34FD09D3BC88}" dt="2023-06-01T15:35:24.377" v="2213"/>
          <ac:spMkLst>
            <pc:docMk/>
            <pc:sldMk cId="2315388253" sldId="2135511936"/>
            <ac:spMk id="6" creationId="{38C5CFFD-5366-3714-3B8A-8C1C8A46FE54}"/>
          </ac:spMkLst>
        </pc:spChg>
        <pc:spChg chg="add mod">
          <ac:chgData name="Anna Russell" userId="2c8629e2-14f6-4514-a2c3-f66556308083" providerId="ADAL" clId="{26068A18-4C33-A643-9353-34FD09D3BC88}" dt="2023-06-14T13:36:12.355" v="3144"/>
          <ac:spMkLst>
            <pc:docMk/>
            <pc:sldMk cId="2315388253" sldId="2135511936"/>
            <ac:spMk id="7" creationId="{0886CAEE-889C-91D3-B3D4-65E8659F6935}"/>
          </ac:spMkLst>
        </pc:spChg>
        <pc:spChg chg="add del mod">
          <ac:chgData name="Anna Russell" userId="2c8629e2-14f6-4514-a2c3-f66556308083" providerId="ADAL" clId="{26068A18-4C33-A643-9353-34FD09D3BC88}" dt="2023-06-01T12:57:34.176" v="2084"/>
          <ac:spMkLst>
            <pc:docMk/>
            <pc:sldMk cId="2315388253" sldId="2135511936"/>
            <ac:spMk id="7" creationId="{55C24360-F2E1-2DC0-4062-0BBF4937FC26}"/>
          </ac:spMkLst>
        </pc:spChg>
        <pc:spChg chg="del mod">
          <ac:chgData name="Anna Russell" userId="2c8629e2-14f6-4514-a2c3-f66556308083" providerId="ADAL" clId="{26068A18-4C33-A643-9353-34FD09D3BC88}" dt="2023-06-14T13:36:09.107" v="3142" actId="478"/>
          <ac:spMkLst>
            <pc:docMk/>
            <pc:sldMk cId="2315388253" sldId="2135511936"/>
            <ac:spMk id="20" creationId="{63AC7B50-FA8B-FFC0-F0D1-88961997664A}"/>
          </ac:spMkLst>
        </pc:spChg>
      </pc:sldChg>
      <pc:sldChg chg="addSp delSp modSp add mod modTransition">
        <pc:chgData name="Anna Russell" userId="2c8629e2-14f6-4514-a2c3-f66556308083" providerId="ADAL" clId="{26068A18-4C33-A643-9353-34FD09D3BC88}" dt="2023-06-14T13:36:17.449" v="3147"/>
        <pc:sldMkLst>
          <pc:docMk/>
          <pc:sldMk cId="2184827144" sldId="2135511937"/>
        </pc:sldMkLst>
        <pc:spChg chg="add del mod">
          <ac:chgData name="Anna Russell" userId="2c8629e2-14f6-4514-a2c3-f66556308083" providerId="ADAL" clId="{26068A18-4C33-A643-9353-34FD09D3BC88}" dt="2023-06-14T13:36:16.226" v="3146" actId="478"/>
          <ac:spMkLst>
            <pc:docMk/>
            <pc:sldMk cId="2184827144" sldId="2135511937"/>
            <ac:spMk id="5" creationId="{9B378F5E-17E8-B638-77D8-54F8FF48B98B}"/>
          </ac:spMkLst>
        </pc:spChg>
        <pc:spChg chg="add del mod">
          <ac:chgData name="Anna Russell" userId="2c8629e2-14f6-4514-a2c3-f66556308083" providerId="ADAL" clId="{26068A18-4C33-A643-9353-34FD09D3BC88}" dt="2023-06-01T12:58:55.115" v="2103" actId="478"/>
          <ac:spMkLst>
            <pc:docMk/>
            <pc:sldMk cId="2184827144" sldId="2135511937"/>
            <ac:spMk id="5" creationId="{EA65EF22-C586-9DF4-CC80-69C4AE11391F}"/>
          </ac:spMkLst>
        </pc:spChg>
        <pc:spChg chg="mod">
          <ac:chgData name="Anna Russell" userId="2c8629e2-14f6-4514-a2c3-f66556308083" providerId="ADAL" clId="{26068A18-4C33-A643-9353-34FD09D3BC88}" dt="2023-06-01T15:35:36.007" v="2215"/>
          <ac:spMkLst>
            <pc:docMk/>
            <pc:sldMk cId="2184827144" sldId="2135511937"/>
            <ac:spMk id="6" creationId="{38C5CFFD-5366-3714-3B8A-8C1C8A46FE54}"/>
          </ac:spMkLst>
        </pc:spChg>
        <pc:spChg chg="add mod">
          <ac:chgData name="Anna Russell" userId="2c8629e2-14f6-4514-a2c3-f66556308083" providerId="ADAL" clId="{26068A18-4C33-A643-9353-34FD09D3BC88}" dt="2023-06-14T13:36:17.449" v="3147"/>
          <ac:spMkLst>
            <pc:docMk/>
            <pc:sldMk cId="2184827144" sldId="2135511937"/>
            <ac:spMk id="7" creationId="{F648280F-0E2E-7DBC-69A7-C9F9AEB9348E}"/>
          </ac:spMkLst>
        </pc:spChg>
        <pc:spChg chg="del mod">
          <ac:chgData name="Anna Russell" userId="2c8629e2-14f6-4514-a2c3-f66556308083" providerId="ADAL" clId="{26068A18-4C33-A643-9353-34FD09D3BC88}" dt="2023-06-14T13:36:15.392" v="3145" actId="478"/>
          <ac:spMkLst>
            <pc:docMk/>
            <pc:sldMk cId="2184827144" sldId="2135511937"/>
            <ac:spMk id="20" creationId="{63AC7B50-FA8B-FFC0-F0D1-88961997664A}"/>
          </ac:spMkLst>
        </pc:spChg>
      </pc:sldChg>
      <pc:sldChg chg="addSp delSp modSp add mod modAnim">
        <pc:chgData name="Anna Russell" userId="2c8629e2-14f6-4514-a2c3-f66556308083" providerId="ADAL" clId="{26068A18-4C33-A643-9353-34FD09D3BC88}" dt="2023-06-20T19:21:36.830" v="3568" actId="21"/>
        <pc:sldMkLst>
          <pc:docMk/>
          <pc:sldMk cId="1908160956" sldId="2135511938"/>
        </pc:sldMkLst>
        <pc:spChg chg="del">
          <ac:chgData name="Anna Russell" userId="2c8629e2-14f6-4514-a2c3-f66556308083" providerId="ADAL" clId="{26068A18-4C33-A643-9353-34FD09D3BC88}" dt="2023-06-20T19:19:12.024" v="3530" actId="478"/>
          <ac:spMkLst>
            <pc:docMk/>
            <pc:sldMk cId="1908160956" sldId="2135511938"/>
            <ac:spMk id="5" creationId="{7660F2E5-CDED-1565-6E9E-9E55269CF0AF}"/>
          </ac:spMkLst>
        </pc:spChg>
        <pc:spChg chg="add del mod">
          <ac:chgData name="Anna Russell" userId="2c8629e2-14f6-4514-a2c3-f66556308083" providerId="ADAL" clId="{26068A18-4C33-A643-9353-34FD09D3BC88}" dt="2023-06-14T13:36:21.309" v="3149" actId="478"/>
          <ac:spMkLst>
            <pc:docMk/>
            <pc:sldMk cId="1908160956" sldId="2135511938"/>
            <ac:spMk id="5" creationId="{AD70ED87-1148-A07A-8039-3AEDF535345A}"/>
          </ac:spMkLst>
        </pc:spChg>
        <pc:spChg chg="add del mod">
          <ac:chgData name="Anna Russell" userId="2c8629e2-14f6-4514-a2c3-f66556308083" providerId="ADAL" clId="{26068A18-4C33-A643-9353-34FD09D3BC88}" dt="2023-06-01T15:27:39.695" v="2151" actId="478"/>
          <ac:spMkLst>
            <pc:docMk/>
            <pc:sldMk cId="1908160956" sldId="2135511938"/>
            <ac:spMk id="5" creationId="{D62A763D-D574-D347-D737-2BCF65BE72E5}"/>
          </ac:spMkLst>
        </pc:spChg>
        <pc:spChg chg="mod">
          <ac:chgData name="Anna Russell" userId="2c8629e2-14f6-4514-a2c3-f66556308083" providerId="ADAL" clId="{26068A18-4C33-A643-9353-34FD09D3BC88}" dt="2023-06-01T15:35:47.772" v="2217"/>
          <ac:spMkLst>
            <pc:docMk/>
            <pc:sldMk cId="1908160956" sldId="2135511938"/>
            <ac:spMk id="6" creationId="{38C5CFFD-5366-3714-3B8A-8C1C8A46FE54}"/>
          </ac:spMkLst>
        </pc:spChg>
        <pc:spChg chg="add mod">
          <ac:chgData name="Anna Russell" userId="2c8629e2-14f6-4514-a2c3-f66556308083" providerId="ADAL" clId="{26068A18-4C33-A643-9353-34FD09D3BC88}" dt="2023-06-01T15:36:02.929" v="2220" actId="14100"/>
          <ac:spMkLst>
            <pc:docMk/>
            <pc:sldMk cId="1908160956" sldId="2135511938"/>
            <ac:spMk id="7" creationId="{7C90296F-8A34-FDAD-0940-346687999467}"/>
          </ac:spMkLst>
        </pc:spChg>
        <pc:spChg chg="add del mod">
          <ac:chgData name="Anna Russell" userId="2c8629e2-14f6-4514-a2c3-f66556308083" providerId="ADAL" clId="{26068A18-4C33-A643-9353-34FD09D3BC88}" dt="2023-06-20T19:16:25.846" v="3490" actId="478"/>
          <ac:spMkLst>
            <pc:docMk/>
            <pc:sldMk cId="1908160956" sldId="2135511938"/>
            <ac:spMk id="8" creationId="{CA66E5CF-BB3D-78BE-5AAB-2C9758D14F94}"/>
          </ac:spMkLst>
        </pc:spChg>
        <pc:spChg chg="add del mod">
          <ac:chgData name="Anna Russell" userId="2c8629e2-14f6-4514-a2c3-f66556308083" providerId="ADAL" clId="{26068A18-4C33-A643-9353-34FD09D3BC88}" dt="2023-06-20T19:16:19.438" v="3485" actId="478"/>
          <ac:spMkLst>
            <pc:docMk/>
            <pc:sldMk cId="1908160956" sldId="2135511938"/>
            <ac:spMk id="10" creationId="{49609F64-3C4B-667B-F752-20B0E8C5B402}"/>
          </ac:spMkLst>
        </pc:spChg>
        <pc:spChg chg="add del mod">
          <ac:chgData name="Anna Russell" userId="2c8629e2-14f6-4514-a2c3-f66556308083" providerId="ADAL" clId="{26068A18-4C33-A643-9353-34FD09D3BC88}" dt="2023-06-20T19:16:27.270" v="3491" actId="478"/>
          <ac:spMkLst>
            <pc:docMk/>
            <pc:sldMk cId="1908160956" sldId="2135511938"/>
            <ac:spMk id="12" creationId="{AF21F126-557C-69F1-119A-6C618CAD7B00}"/>
          </ac:spMkLst>
        </pc:spChg>
        <pc:spChg chg="add del mod">
          <ac:chgData name="Anna Russell" userId="2c8629e2-14f6-4514-a2c3-f66556308083" providerId="ADAL" clId="{26068A18-4C33-A643-9353-34FD09D3BC88}" dt="2023-06-20T19:21:36.830" v="3568" actId="21"/>
          <ac:spMkLst>
            <pc:docMk/>
            <pc:sldMk cId="1908160956" sldId="2135511938"/>
            <ac:spMk id="13" creationId="{47BED00E-C095-E948-0AEA-54A7E0819FA0}"/>
          </ac:spMkLst>
        </pc:spChg>
        <pc:spChg chg="del">
          <ac:chgData name="Anna Russell" userId="2c8629e2-14f6-4514-a2c3-f66556308083" providerId="ADAL" clId="{26068A18-4C33-A643-9353-34FD09D3BC88}" dt="2023-06-14T13:36:20.111" v="3148" actId="478"/>
          <ac:spMkLst>
            <pc:docMk/>
            <pc:sldMk cId="1908160956" sldId="2135511938"/>
            <ac:spMk id="20" creationId="{63AC7B50-FA8B-FFC0-F0D1-88961997664A}"/>
          </ac:spMkLst>
        </pc:spChg>
        <pc:picChg chg="add mod">
          <ac:chgData name="Anna Russell" userId="2c8629e2-14f6-4514-a2c3-f66556308083" providerId="ADAL" clId="{26068A18-4C33-A643-9353-34FD09D3BC88}" dt="2023-06-20T19:21:35.150" v="3567" actId="12788"/>
          <ac:picMkLst>
            <pc:docMk/>
            <pc:sldMk cId="1908160956" sldId="2135511938"/>
            <ac:picMk id="3" creationId="{85E5FA4D-8FFF-8DE7-9824-0DAB5F05EDFB}"/>
          </ac:picMkLst>
        </pc:picChg>
        <pc:picChg chg="del mod">
          <ac:chgData name="Anna Russell" userId="2c8629e2-14f6-4514-a2c3-f66556308083" providerId="ADAL" clId="{26068A18-4C33-A643-9353-34FD09D3BC88}" dt="2023-06-20T19:16:16.087" v="3483" actId="478"/>
          <ac:picMkLst>
            <pc:docMk/>
            <pc:sldMk cId="1908160956" sldId="2135511938"/>
            <ac:picMk id="2050" creationId="{4A539C78-C534-35BF-E395-FF8EF32D37E7}"/>
          </ac:picMkLst>
        </pc:picChg>
      </pc:sldChg>
      <pc:sldChg chg="addSp delSp modSp add mod modAnim modCm">
        <pc:chgData name="Anna Russell" userId="2c8629e2-14f6-4514-a2c3-f66556308083" providerId="ADAL" clId="{26068A18-4C33-A643-9353-34FD09D3BC88}" dt="2023-06-20T19:23:46.488" v="3590"/>
        <pc:sldMkLst>
          <pc:docMk/>
          <pc:sldMk cId="1286744533" sldId="2135511939"/>
        </pc:sldMkLst>
        <pc:spChg chg="mod">
          <ac:chgData name="Anna Russell" userId="2c8629e2-14f6-4514-a2c3-f66556308083" providerId="ADAL" clId="{26068A18-4C33-A643-9353-34FD09D3BC88}" dt="2023-06-20T19:20:05.957" v="3535" actId="552"/>
          <ac:spMkLst>
            <pc:docMk/>
            <pc:sldMk cId="1286744533" sldId="2135511939"/>
            <ac:spMk id="2" creationId="{DECD8BF1-4716-59E4-7355-A0848B484A37}"/>
          </ac:spMkLst>
        </pc:spChg>
        <pc:spChg chg="mod">
          <ac:chgData name="Anna Russell" userId="2c8629e2-14f6-4514-a2c3-f66556308083" providerId="ADAL" clId="{26068A18-4C33-A643-9353-34FD09D3BC88}" dt="2023-06-20T19:20:05.957" v="3535" actId="552"/>
          <ac:spMkLst>
            <pc:docMk/>
            <pc:sldMk cId="1286744533" sldId="2135511939"/>
            <ac:spMk id="3" creationId="{DAC1233F-A737-3289-B4F4-E1C3B7B46B12}"/>
          </ac:spMkLst>
        </pc:spChg>
        <pc:spChg chg="mod">
          <ac:chgData name="Anna Russell" userId="2c8629e2-14f6-4514-a2c3-f66556308083" providerId="ADAL" clId="{26068A18-4C33-A643-9353-34FD09D3BC88}" dt="2023-06-20T19:20:02.597" v="3534" actId="1076"/>
          <ac:spMkLst>
            <pc:docMk/>
            <pc:sldMk cId="1286744533" sldId="2135511939"/>
            <ac:spMk id="5" creationId="{8FBA71CA-CA6A-5BF8-E3F0-C521C5F4201C}"/>
          </ac:spMkLst>
        </pc:spChg>
        <pc:spChg chg="add del mod">
          <ac:chgData name="Anna Russell" userId="2c8629e2-14f6-4514-a2c3-f66556308083" providerId="ADAL" clId="{26068A18-4C33-A643-9353-34FD09D3BC88}" dt="2023-06-14T13:36:25.994" v="3152" actId="478"/>
          <ac:spMkLst>
            <pc:docMk/>
            <pc:sldMk cId="1286744533" sldId="2135511939"/>
            <ac:spMk id="5" creationId="{B358706A-94A0-FDEB-1D7A-CF16AADC2526}"/>
          </ac:spMkLst>
        </pc:spChg>
        <pc:spChg chg="mod">
          <ac:chgData name="Anna Russell" userId="2c8629e2-14f6-4514-a2c3-f66556308083" providerId="ADAL" clId="{26068A18-4C33-A643-9353-34FD09D3BC88}" dt="2023-06-20T19:20:05.957" v="3535" actId="552"/>
          <ac:spMkLst>
            <pc:docMk/>
            <pc:sldMk cId="1286744533" sldId="2135511939"/>
            <ac:spMk id="6" creationId="{38C5CFFD-5366-3714-3B8A-8C1C8A46FE54}"/>
          </ac:spMkLst>
        </pc:spChg>
        <pc:spChg chg="del">
          <ac:chgData name="Anna Russell" userId="2c8629e2-14f6-4514-a2c3-f66556308083" providerId="ADAL" clId="{26068A18-4C33-A643-9353-34FD09D3BC88}" dt="2023-06-01T15:29:59.301" v="2182" actId="478"/>
          <ac:spMkLst>
            <pc:docMk/>
            <pc:sldMk cId="1286744533" sldId="2135511939"/>
            <ac:spMk id="7" creationId="{7C90296F-8A34-FDAD-0940-346687999467}"/>
          </ac:spMkLst>
        </pc:spChg>
        <pc:spChg chg="add del mod">
          <ac:chgData name="Anna Russell" userId="2c8629e2-14f6-4514-a2c3-f66556308083" providerId="ADAL" clId="{26068A18-4C33-A643-9353-34FD09D3BC88}" dt="2023-06-20T19:18:40.137" v="3513" actId="478"/>
          <ac:spMkLst>
            <pc:docMk/>
            <pc:sldMk cId="1286744533" sldId="2135511939"/>
            <ac:spMk id="7" creationId="{8C8E19DD-DA87-B475-91E5-123A439E8783}"/>
          </ac:spMkLst>
        </pc:spChg>
        <pc:spChg chg="del">
          <ac:chgData name="Anna Russell" userId="2c8629e2-14f6-4514-a2c3-f66556308083" providerId="ADAL" clId="{26068A18-4C33-A643-9353-34FD09D3BC88}" dt="2023-06-20T19:19:05.092" v="3527" actId="478"/>
          <ac:spMkLst>
            <pc:docMk/>
            <pc:sldMk cId="1286744533" sldId="2135511939"/>
            <ac:spMk id="9" creationId="{7D614CD9-E0B7-C821-3B0F-5DEFC650D9C7}"/>
          </ac:spMkLst>
        </pc:spChg>
        <pc:spChg chg="add del mod">
          <ac:chgData name="Anna Russell" userId="2c8629e2-14f6-4514-a2c3-f66556308083" providerId="ADAL" clId="{26068A18-4C33-A643-9353-34FD09D3BC88}" dt="2023-06-20T19:18:44.639" v="3514" actId="478"/>
          <ac:spMkLst>
            <pc:docMk/>
            <pc:sldMk cId="1286744533" sldId="2135511939"/>
            <ac:spMk id="11" creationId="{6FDD6C9B-DB95-0E9F-45FF-1B1CC913E2F0}"/>
          </ac:spMkLst>
        </pc:spChg>
        <pc:spChg chg="add del mod">
          <ac:chgData name="Anna Russell" userId="2c8629e2-14f6-4514-a2c3-f66556308083" providerId="ADAL" clId="{26068A18-4C33-A643-9353-34FD09D3BC88}" dt="2023-06-20T19:20:44.191" v="3548" actId="21"/>
          <ac:spMkLst>
            <pc:docMk/>
            <pc:sldMk cId="1286744533" sldId="2135511939"/>
            <ac:spMk id="12" creationId="{CBD9F048-15B7-14D1-AF12-836946DC12D2}"/>
          </ac:spMkLst>
        </pc:spChg>
        <pc:spChg chg="del">
          <ac:chgData name="Anna Russell" userId="2c8629e2-14f6-4514-a2c3-f66556308083" providerId="ADAL" clId="{26068A18-4C33-A643-9353-34FD09D3BC88}" dt="2023-06-14T13:36:24.631" v="3151" actId="478"/>
          <ac:spMkLst>
            <pc:docMk/>
            <pc:sldMk cId="1286744533" sldId="2135511939"/>
            <ac:spMk id="20" creationId="{63AC7B50-FA8B-FFC0-F0D1-88961997664A}"/>
          </ac:spMkLst>
        </pc:spChg>
        <pc:picChg chg="add mod">
          <ac:chgData name="Anna Russell" userId="2c8629e2-14f6-4514-a2c3-f66556308083" providerId="ADAL" clId="{26068A18-4C33-A643-9353-34FD09D3BC88}" dt="2023-06-20T19:20:41.927" v="3547" actId="12789"/>
          <ac:picMkLst>
            <pc:docMk/>
            <pc:sldMk cId="1286744533" sldId="2135511939"/>
            <ac:picMk id="8" creationId="{12EE0578-3049-9316-6D29-889771FAC36F}"/>
          </ac:picMkLst>
        </pc:picChg>
        <pc:picChg chg="del mod">
          <ac:chgData name="Anna Russell" userId="2c8629e2-14f6-4514-a2c3-f66556308083" providerId="ADAL" clId="{26068A18-4C33-A643-9353-34FD09D3BC88}" dt="2023-06-20T19:18:48.842" v="3516" actId="478"/>
          <ac:picMkLst>
            <pc:docMk/>
            <pc:sldMk cId="1286744533" sldId="2135511939"/>
            <ac:picMk id="3074" creationId="{05EB3919-9B13-CF25-B16C-ECD642116C3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Anna Russell" userId="2c8629e2-14f6-4514-a2c3-f66556308083" providerId="ADAL" clId="{26068A18-4C33-A643-9353-34FD09D3BC88}" dt="2023-06-20T19:23:46.488" v="3590"/>
              <pc2:cmMkLst xmlns:pc2="http://schemas.microsoft.com/office/powerpoint/2019/9/main/command">
                <pc:docMk/>
                <pc:sldMk cId="1286744533" sldId="2135511939"/>
                <pc2:cmMk id="{F7546B4A-8A24-43ED-AED8-F315850364B2}"/>
              </pc2:cmMkLst>
              <pc226:cmRplyChg chg="add">
                <pc226:chgData name="Anna Russell" userId="2c8629e2-14f6-4514-a2c3-f66556308083" providerId="ADAL" clId="{26068A18-4C33-A643-9353-34FD09D3BC88}" dt="2023-06-20T19:23:46.488" v="3590"/>
                <pc2:cmRplyMkLst xmlns:pc2="http://schemas.microsoft.com/office/powerpoint/2019/9/main/command">
                  <pc:docMk/>
                  <pc:sldMk cId="1286744533" sldId="2135511939"/>
                  <pc2:cmMk id="{F7546B4A-8A24-43ED-AED8-F315850364B2}"/>
                  <pc2:cmRplyMk id="{F6F0CA77-F6BD-474D-8177-3F13DE00BDA8}"/>
                </pc2:cmRplyMkLst>
              </pc226:cmRplyChg>
            </pc226:cmChg>
          </p:ext>
        </pc:extLst>
      </pc:sldChg>
      <pc:sldChg chg="addSp delSp modSp add mod delAnim modAnim modNotes">
        <pc:chgData name="Anna Russell" userId="2c8629e2-14f6-4514-a2c3-f66556308083" providerId="ADAL" clId="{26068A18-4C33-A643-9353-34FD09D3BC88}" dt="2023-06-20T19:21:45.858" v="3573" actId="21"/>
        <pc:sldMkLst>
          <pc:docMk/>
          <pc:sldMk cId="1631531695" sldId="2135511940"/>
        </pc:sldMkLst>
        <pc:spChg chg="add del mod">
          <ac:chgData name="Anna Russell" userId="2c8629e2-14f6-4514-a2c3-f66556308083" providerId="ADAL" clId="{26068A18-4C33-A643-9353-34FD09D3BC88}" dt="2023-06-14T13:36:31.080" v="3155" actId="478"/>
          <ac:spMkLst>
            <pc:docMk/>
            <pc:sldMk cId="1631531695" sldId="2135511940"/>
            <ac:spMk id="5" creationId="{AD9E115D-DFC8-0758-92D8-4593E7A1340C}"/>
          </ac:spMkLst>
        </pc:spChg>
        <pc:spChg chg="mod">
          <ac:chgData name="Anna Russell" userId="2c8629e2-14f6-4514-a2c3-f66556308083" providerId="ADAL" clId="{26068A18-4C33-A643-9353-34FD09D3BC88}" dt="2023-06-01T15:36:24.042" v="2228" actId="14100"/>
          <ac:spMkLst>
            <pc:docMk/>
            <pc:sldMk cId="1631531695" sldId="2135511940"/>
            <ac:spMk id="6" creationId="{38C5CFFD-5366-3714-3B8A-8C1C8A46FE54}"/>
          </ac:spMkLst>
        </pc:spChg>
        <pc:spChg chg="add del mod">
          <ac:chgData name="Anna Russell" userId="2c8629e2-14f6-4514-a2c3-f66556308083" providerId="ADAL" clId="{26068A18-4C33-A643-9353-34FD09D3BC88}" dt="2023-06-20T19:15:11.453" v="3462" actId="478"/>
          <ac:spMkLst>
            <pc:docMk/>
            <pc:sldMk cId="1631531695" sldId="2135511940"/>
            <ac:spMk id="7" creationId="{7A9F7551-A087-0012-BF99-4C43B78F8E59}"/>
          </ac:spMkLst>
        </pc:spChg>
        <pc:spChg chg="del mod">
          <ac:chgData name="Anna Russell" userId="2c8629e2-14f6-4514-a2c3-f66556308083" providerId="ADAL" clId="{26068A18-4C33-A643-9353-34FD09D3BC88}" dt="2023-06-20T19:15:39.512" v="3476" actId="478"/>
          <ac:spMkLst>
            <pc:docMk/>
            <pc:sldMk cId="1631531695" sldId="2135511940"/>
            <ac:spMk id="8" creationId="{2620BC2B-EB01-3980-158C-05915633D274}"/>
          </ac:spMkLst>
        </pc:spChg>
        <pc:spChg chg="add del mod">
          <ac:chgData name="Anna Russell" userId="2c8629e2-14f6-4514-a2c3-f66556308083" providerId="ADAL" clId="{26068A18-4C33-A643-9353-34FD09D3BC88}" dt="2023-06-20T19:14:53.931" v="3454" actId="478"/>
          <ac:spMkLst>
            <pc:docMk/>
            <pc:sldMk cId="1631531695" sldId="2135511940"/>
            <ac:spMk id="9" creationId="{9AF7B0DF-3FE8-F98F-AE5B-F200C74EFA88}"/>
          </ac:spMkLst>
        </pc:spChg>
        <pc:spChg chg="add del mod">
          <ac:chgData name="Anna Russell" userId="2c8629e2-14f6-4514-a2c3-f66556308083" providerId="ADAL" clId="{26068A18-4C33-A643-9353-34FD09D3BC88}" dt="2023-06-20T19:15:18.757" v="3465" actId="478"/>
          <ac:spMkLst>
            <pc:docMk/>
            <pc:sldMk cId="1631531695" sldId="2135511940"/>
            <ac:spMk id="11" creationId="{C776ABAC-C775-847B-CC9C-FA26CC631545}"/>
          </ac:spMkLst>
        </pc:spChg>
        <pc:spChg chg="add del mod">
          <ac:chgData name="Anna Russell" userId="2c8629e2-14f6-4514-a2c3-f66556308083" providerId="ADAL" clId="{26068A18-4C33-A643-9353-34FD09D3BC88}" dt="2023-06-20T19:21:45.858" v="3573" actId="21"/>
          <ac:spMkLst>
            <pc:docMk/>
            <pc:sldMk cId="1631531695" sldId="2135511940"/>
            <ac:spMk id="14" creationId="{746AD3AA-9B09-4CA6-800B-6BE77FDE2B45}"/>
          </ac:spMkLst>
        </pc:spChg>
        <pc:spChg chg="del">
          <ac:chgData name="Anna Russell" userId="2c8629e2-14f6-4514-a2c3-f66556308083" providerId="ADAL" clId="{26068A18-4C33-A643-9353-34FD09D3BC88}" dt="2023-06-14T13:36:29.930" v="3154" actId="478"/>
          <ac:spMkLst>
            <pc:docMk/>
            <pc:sldMk cId="1631531695" sldId="2135511940"/>
            <ac:spMk id="20" creationId="{63AC7B50-FA8B-FFC0-F0D1-88961997664A}"/>
          </ac:spMkLst>
        </pc:spChg>
        <pc:picChg chg="add mod">
          <ac:chgData name="Anna Russell" userId="2c8629e2-14f6-4514-a2c3-f66556308083" providerId="ADAL" clId="{26068A18-4C33-A643-9353-34FD09D3BC88}" dt="2023-06-20T19:21:43.275" v="3572" actId="12789"/>
          <ac:picMkLst>
            <pc:docMk/>
            <pc:sldMk cId="1631531695" sldId="2135511940"/>
            <ac:picMk id="3" creationId="{7598F017-DEA2-E481-EB64-156FE016859B}"/>
          </ac:picMkLst>
        </pc:picChg>
        <pc:picChg chg="add del mod">
          <ac:chgData name="Anna Russell" userId="2c8629e2-14f6-4514-a2c3-f66556308083" providerId="ADAL" clId="{26068A18-4C33-A643-9353-34FD09D3BC88}" dt="2023-06-20T19:15:17.783" v="3464"/>
          <ac:picMkLst>
            <pc:docMk/>
            <pc:sldMk cId="1631531695" sldId="2135511940"/>
            <ac:picMk id="12" creationId="{D11C468D-AFE5-8113-3755-415A52C882F1}"/>
          </ac:picMkLst>
        </pc:picChg>
        <pc:picChg chg="add del mod">
          <ac:chgData name="Anna Russell" userId="2c8629e2-14f6-4514-a2c3-f66556308083" providerId="ADAL" clId="{26068A18-4C33-A643-9353-34FD09D3BC88}" dt="2023-06-20T19:15:37.393" v="3475" actId="478"/>
          <ac:picMkLst>
            <pc:docMk/>
            <pc:sldMk cId="1631531695" sldId="2135511940"/>
            <ac:picMk id="13" creationId="{A00B54B4-9700-227C-D8E1-EE7FED6A9D81}"/>
          </ac:picMkLst>
        </pc:picChg>
        <pc:picChg chg="del mod">
          <ac:chgData name="Anna Russell" userId="2c8629e2-14f6-4514-a2c3-f66556308083" providerId="ADAL" clId="{26068A18-4C33-A643-9353-34FD09D3BC88}" dt="2023-06-20T19:15:07.663" v="3460" actId="478"/>
          <ac:picMkLst>
            <pc:docMk/>
            <pc:sldMk cId="1631531695" sldId="2135511940"/>
            <ac:picMk id="4098" creationId="{DA42F0B6-6E87-B6AB-0554-571C1A68AD8E}"/>
          </ac:picMkLst>
        </pc:picChg>
      </pc:sldChg>
      <pc:sldChg chg="add del">
        <pc:chgData name="Anna Russell" userId="2c8629e2-14f6-4514-a2c3-f66556308083" providerId="ADAL" clId="{26068A18-4C33-A643-9353-34FD09D3BC88}" dt="2023-06-01T15:45:45.510" v="2283" actId="2696"/>
        <pc:sldMkLst>
          <pc:docMk/>
          <pc:sldMk cId="1037734437" sldId="2135511941"/>
        </pc:sldMkLst>
      </pc:sldChg>
      <pc:sldChg chg="addSp delSp modSp add mod modClrScheme modAnim chgLayout">
        <pc:chgData name="Anna Russell" userId="2c8629e2-14f6-4514-a2c3-f66556308083" providerId="ADAL" clId="{26068A18-4C33-A643-9353-34FD09D3BC88}" dt="2023-06-14T13:36:53.255" v="3158"/>
        <pc:sldMkLst>
          <pc:docMk/>
          <pc:sldMk cId="1853455204" sldId="2135511941"/>
        </pc:sldMkLst>
        <pc:spChg chg="del">
          <ac:chgData name="Anna Russell" userId="2c8629e2-14f6-4514-a2c3-f66556308083" providerId="ADAL" clId="{26068A18-4C33-A643-9353-34FD09D3BC88}" dt="2023-06-01T15:46:54.219" v="2310" actId="478"/>
          <ac:spMkLst>
            <pc:docMk/>
            <pc:sldMk cId="1853455204" sldId="2135511941"/>
            <ac:spMk id="3" creationId="{9D1A7DB8-23DB-22DA-7E49-B59DB5FED235}"/>
          </ac:spMkLst>
        </pc:spChg>
        <pc:spChg chg="add del mod ord">
          <ac:chgData name="Anna Russell" userId="2c8629e2-14f6-4514-a2c3-f66556308083" providerId="ADAL" clId="{26068A18-4C33-A643-9353-34FD09D3BC88}" dt="2023-06-01T15:46:54.219" v="2310" actId="478"/>
          <ac:spMkLst>
            <pc:docMk/>
            <pc:sldMk cId="1853455204" sldId="2135511941"/>
            <ac:spMk id="4" creationId="{EA5E8EDB-E2D6-A906-BF6A-2AE6FE907193}"/>
          </ac:spMkLst>
        </pc:spChg>
        <pc:spChg chg="add del mod ord">
          <ac:chgData name="Anna Russell" userId="2c8629e2-14f6-4514-a2c3-f66556308083" providerId="ADAL" clId="{26068A18-4C33-A643-9353-34FD09D3BC88}" dt="2023-06-01T15:46:54.219" v="2310" actId="478"/>
          <ac:spMkLst>
            <pc:docMk/>
            <pc:sldMk cId="1853455204" sldId="2135511941"/>
            <ac:spMk id="5" creationId="{09D828E8-D299-171E-36BE-77857EA29AEC}"/>
          </ac:spMkLst>
        </pc:spChg>
        <pc:spChg chg="del">
          <ac:chgData name="Anna Russell" userId="2c8629e2-14f6-4514-a2c3-f66556308083" providerId="ADAL" clId="{26068A18-4C33-A643-9353-34FD09D3BC88}" dt="2023-06-01T15:46:54.219" v="2310" actId="478"/>
          <ac:spMkLst>
            <pc:docMk/>
            <pc:sldMk cId="1853455204" sldId="2135511941"/>
            <ac:spMk id="6" creationId="{516FFDB6-B951-47AF-B3AF-9E59161938A8}"/>
          </ac:spMkLst>
        </pc:spChg>
        <pc:spChg chg="del">
          <ac:chgData name="Anna Russell" userId="2c8629e2-14f6-4514-a2c3-f66556308083" providerId="ADAL" clId="{26068A18-4C33-A643-9353-34FD09D3BC88}" dt="2023-06-01T15:46:54.219" v="2310" actId="478"/>
          <ac:spMkLst>
            <pc:docMk/>
            <pc:sldMk cId="1853455204" sldId="2135511941"/>
            <ac:spMk id="7" creationId="{5E73110B-72D3-45F9-9B5C-A0357A4F61A2}"/>
          </ac:spMkLst>
        </pc:spChg>
        <pc:spChg chg="del">
          <ac:chgData name="Anna Russell" userId="2c8629e2-14f6-4514-a2c3-f66556308083" providerId="ADAL" clId="{26068A18-4C33-A643-9353-34FD09D3BC88}" dt="2023-06-01T15:46:54.219" v="2310" actId="478"/>
          <ac:spMkLst>
            <pc:docMk/>
            <pc:sldMk cId="1853455204" sldId="2135511941"/>
            <ac:spMk id="9" creationId="{508AF78A-C20E-5AF0-DAB6-E172C3B2D4E8}"/>
          </ac:spMkLst>
        </pc:spChg>
        <pc:spChg chg="add del mod">
          <ac:chgData name="Anna Russell" userId="2c8629e2-14f6-4514-a2c3-f66556308083" providerId="ADAL" clId="{26068A18-4C33-A643-9353-34FD09D3BC88}" dt="2023-06-01T15:46:55.730" v="2311" actId="6264"/>
          <ac:spMkLst>
            <pc:docMk/>
            <pc:sldMk cId="1853455204" sldId="2135511941"/>
            <ac:spMk id="11" creationId="{E1293FF9-4127-685D-6AEC-9456C730DD6D}"/>
          </ac:spMkLst>
        </pc:spChg>
        <pc:spChg chg="add del mod ord">
          <ac:chgData name="Anna Russell" userId="2c8629e2-14f6-4514-a2c3-f66556308083" providerId="ADAL" clId="{26068A18-4C33-A643-9353-34FD09D3BC88}" dt="2023-06-01T15:46:55.922" v="2312" actId="6264"/>
          <ac:spMkLst>
            <pc:docMk/>
            <pc:sldMk cId="1853455204" sldId="2135511941"/>
            <ac:spMk id="12" creationId="{28A60897-9BFB-0AA6-43CC-A7EA5C1FF049}"/>
          </ac:spMkLst>
        </pc:spChg>
        <pc:spChg chg="add del mod ord">
          <ac:chgData name="Anna Russell" userId="2c8629e2-14f6-4514-a2c3-f66556308083" providerId="ADAL" clId="{26068A18-4C33-A643-9353-34FD09D3BC88}" dt="2023-06-01T15:46:55.922" v="2312" actId="6264"/>
          <ac:spMkLst>
            <pc:docMk/>
            <pc:sldMk cId="1853455204" sldId="2135511941"/>
            <ac:spMk id="13" creationId="{535AF207-6A69-8A8E-78F8-0E5519B3BB13}"/>
          </ac:spMkLst>
        </pc:spChg>
        <pc:spChg chg="add del mod ord">
          <ac:chgData name="Anna Russell" userId="2c8629e2-14f6-4514-a2c3-f66556308083" providerId="ADAL" clId="{26068A18-4C33-A643-9353-34FD09D3BC88}" dt="2023-06-01T15:46:55.922" v="2312" actId="6264"/>
          <ac:spMkLst>
            <pc:docMk/>
            <pc:sldMk cId="1853455204" sldId="2135511941"/>
            <ac:spMk id="14" creationId="{6F539DE6-3848-7A82-8B19-3AF03132949D}"/>
          </ac:spMkLst>
        </pc:spChg>
        <pc:spChg chg="del mod ord">
          <ac:chgData name="Anna Russell" userId="2c8629e2-14f6-4514-a2c3-f66556308083" providerId="ADAL" clId="{26068A18-4C33-A643-9353-34FD09D3BC88}" dt="2023-06-01T15:46:54.219" v="2310" actId="478"/>
          <ac:spMkLst>
            <pc:docMk/>
            <pc:sldMk cId="1853455204" sldId="2135511941"/>
            <ac:spMk id="15" creationId="{71741B39-8A84-43BB-A0BD-77BAB7A549EA}"/>
          </ac:spMkLst>
        </pc:spChg>
        <pc:spChg chg="add mod ord">
          <ac:chgData name="Anna Russell" userId="2c8629e2-14f6-4514-a2c3-f66556308083" providerId="ADAL" clId="{26068A18-4C33-A643-9353-34FD09D3BC88}" dt="2023-06-01T16:05:34.117" v="2753" actId="14100"/>
          <ac:spMkLst>
            <pc:docMk/>
            <pc:sldMk cId="1853455204" sldId="2135511941"/>
            <ac:spMk id="16" creationId="{1242A9FF-E44C-BD86-91FE-80951A0BF8E6}"/>
          </ac:spMkLst>
        </pc:spChg>
        <pc:spChg chg="add del mod ord">
          <ac:chgData name="Anna Russell" userId="2c8629e2-14f6-4514-a2c3-f66556308083" providerId="ADAL" clId="{26068A18-4C33-A643-9353-34FD09D3BC88}" dt="2023-06-01T15:47:04.363" v="2314" actId="6264"/>
          <ac:spMkLst>
            <pc:docMk/>
            <pc:sldMk cId="1853455204" sldId="2135511941"/>
            <ac:spMk id="17" creationId="{DB33E4EB-6D41-5B69-CDC3-A08D04BF8C7B}"/>
          </ac:spMkLst>
        </pc:spChg>
        <pc:spChg chg="add del mod ord">
          <ac:chgData name="Anna Russell" userId="2c8629e2-14f6-4514-a2c3-f66556308083" providerId="ADAL" clId="{26068A18-4C33-A643-9353-34FD09D3BC88}" dt="2023-06-01T15:47:04.363" v="2314" actId="6264"/>
          <ac:spMkLst>
            <pc:docMk/>
            <pc:sldMk cId="1853455204" sldId="2135511941"/>
            <ac:spMk id="18" creationId="{6938E2BD-40ED-3E5B-BF01-EA0C0A7549F7}"/>
          </ac:spMkLst>
        </pc:spChg>
        <pc:spChg chg="add del mod">
          <ac:chgData name="Anna Russell" userId="2c8629e2-14f6-4514-a2c3-f66556308083" providerId="ADAL" clId="{26068A18-4C33-A643-9353-34FD09D3BC88}" dt="2023-06-01T15:47:04.363" v="2314" actId="6264"/>
          <ac:spMkLst>
            <pc:docMk/>
            <pc:sldMk cId="1853455204" sldId="2135511941"/>
            <ac:spMk id="19" creationId="{25D3384A-5F3D-F697-C2C8-C97B71DE2468}"/>
          </ac:spMkLst>
        </pc:spChg>
        <pc:spChg chg="add mod ord">
          <ac:chgData name="Anna Russell" userId="2c8629e2-14f6-4514-a2c3-f66556308083" providerId="ADAL" clId="{26068A18-4C33-A643-9353-34FD09D3BC88}" dt="2023-06-01T16:12:49.938" v="2974" actId="20577"/>
          <ac:spMkLst>
            <pc:docMk/>
            <pc:sldMk cId="1853455204" sldId="2135511941"/>
            <ac:spMk id="20" creationId="{29518675-E994-226D-1721-D73F9A94DE67}"/>
          </ac:spMkLst>
        </pc:spChg>
        <pc:spChg chg="add del mod ord">
          <ac:chgData name="Anna Russell" userId="2c8629e2-14f6-4514-a2c3-f66556308083" providerId="ADAL" clId="{26068A18-4C33-A643-9353-34FD09D3BC88}" dt="2023-06-01T15:49:00.401" v="2351" actId="1957"/>
          <ac:spMkLst>
            <pc:docMk/>
            <pc:sldMk cId="1853455204" sldId="2135511941"/>
            <ac:spMk id="21" creationId="{189054AC-785A-409A-725E-36DBF6AB642D}"/>
          </ac:spMkLst>
        </pc:spChg>
        <pc:spChg chg="add del mod ord">
          <ac:chgData name="Anna Russell" userId="2c8629e2-14f6-4514-a2c3-f66556308083" providerId="ADAL" clId="{26068A18-4C33-A643-9353-34FD09D3BC88}" dt="2023-06-01T16:08:11.419" v="2795" actId="478"/>
          <ac:spMkLst>
            <pc:docMk/>
            <pc:sldMk cId="1853455204" sldId="2135511941"/>
            <ac:spMk id="25" creationId="{74ABF07D-8A52-9F9D-41E0-77A4D96A4240}"/>
          </ac:spMkLst>
        </pc:spChg>
        <pc:spChg chg="add mod topLvl">
          <ac:chgData name="Anna Russell" userId="2c8629e2-14f6-4514-a2c3-f66556308083" providerId="ADAL" clId="{26068A18-4C33-A643-9353-34FD09D3BC88}" dt="2023-06-01T16:11:14.908" v="2930" actId="404"/>
          <ac:spMkLst>
            <pc:docMk/>
            <pc:sldMk cId="1853455204" sldId="2135511941"/>
            <ac:spMk id="26" creationId="{59469CEC-45FF-492D-55DF-6EC918981DC3}"/>
          </ac:spMkLst>
        </pc:spChg>
        <pc:spChg chg="add mod topLvl">
          <ac:chgData name="Anna Russell" userId="2c8629e2-14f6-4514-a2c3-f66556308083" providerId="ADAL" clId="{26068A18-4C33-A643-9353-34FD09D3BC88}" dt="2023-06-01T16:11:14.908" v="2930" actId="404"/>
          <ac:spMkLst>
            <pc:docMk/>
            <pc:sldMk cId="1853455204" sldId="2135511941"/>
            <ac:spMk id="27" creationId="{ED62C75B-40D6-9E30-8826-F49C3DD8110D}"/>
          </ac:spMkLst>
        </pc:spChg>
        <pc:spChg chg="add mod topLvl">
          <ac:chgData name="Anna Russell" userId="2c8629e2-14f6-4514-a2c3-f66556308083" providerId="ADAL" clId="{26068A18-4C33-A643-9353-34FD09D3BC88}" dt="2023-06-01T16:11:14.908" v="2930" actId="404"/>
          <ac:spMkLst>
            <pc:docMk/>
            <pc:sldMk cId="1853455204" sldId="2135511941"/>
            <ac:spMk id="28" creationId="{F8FAB2BD-2A19-6848-E18A-EAFD71C7AB3E}"/>
          </ac:spMkLst>
        </pc:spChg>
        <pc:spChg chg="add mod topLvl">
          <ac:chgData name="Anna Russell" userId="2c8629e2-14f6-4514-a2c3-f66556308083" providerId="ADAL" clId="{26068A18-4C33-A643-9353-34FD09D3BC88}" dt="2023-06-01T16:11:14.908" v="2930" actId="404"/>
          <ac:spMkLst>
            <pc:docMk/>
            <pc:sldMk cId="1853455204" sldId="2135511941"/>
            <ac:spMk id="29" creationId="{C4E2E897-D9A3-E487-3AE7-9662BCB51E8C}"/>
          </ac:spMkLst>
        </pc:spChg>
        <pc:spChg chg="add mod topLvl">
          <ac:chgData name="Anna Russell" userId="2c8629e2-14f6-4514-a2c3-f66556308083" providerId="ADAL" clId="{26068A18-4C33-A643-9353-34FD09D3BC88}" dt="2023-06-01T16:11:14.908" v="2930" actId="404"/>
          <ac:spMkLst>
            <pc:docMk/>
            <pc:sldMk cId="1853455204" sldId="2135511941"/>
            <ac:spMk id="30" creationId="{CE29EE45-2AE2-C141-26E1-694649CCA265}"/>
          </ac:spMkLst>
        </pc:spChg>
        <pc:spChg chg="add mod">
          <ac:chgData name="Anna Russell" userId="2c8629e2-14f6-4514-a2c3-f66556308083" providerId="ADAL" clId="{26068A18-4C33-A643-9353-34FD09D3BC88}" dt="2023-06-01T16:11:14.908" v="2930" actId="404"/>
          <ac:spMkLst>
            <pc:docMk/>
            <pc:sldMk cId="1853455204" sldId="2135511941"/>
            <ac:spMk id="33" creationId="{8F579996-6E6A-45F9-6F4F-28811D94245B}"/>
          </ac:spMkLst>
        </pc:spChg>
        <pc:spChg chg="mod">
          <ac:chgData name="Anna Russell" userId="2c8629e2-14f6-4514-a2c3-f66556308083" providerId="ADAL" clId="{26068A18-4C33-A643-9353-34FD09D3BC88}" dt="2023-06-01T16:11:14.908" v="2930" actId="404"/>
          <ac:spMkLst>
            <pc:docMk/>
            <pc:sldMk cId="1853455204" sldId="2135511941"/>
            <ac:spMk id="37" creationId="{EFB26B16-0A85-34FA-0B77-80D5192FD56F}"/>
          </ac:spMkLst>
        </pc:spChg>
        <pc:spChg chg="mod">
          <ac:chgData name="Anna Russell" userId="2c8629e2-14f6-4514-a2c3-f66556308083" providerId="ADAL" clId="{26068A18-4C33-A643-9353-34FD09D3BC88}" dt="2023-06-01T16:11:14.908" v="2930" actId="404"/>
          <ac:spMkLst>
            <pc:docMk/>
            <pc:sldMk cId="1853455204" sldId="2135511941"/>
            <ac:spMk id="41" creationId="{B341A09B-74B6-7E0E-A6EE-837D6B258716}"/>
          </ac:spMkLst>
        </pc:spChg>
        <pc:spChg chg="mod">
          <ac:chgData name="Anna Russell" userId="2c8629e2-14f6-4514-a2c3-f66556308083" providerId="ADAL" clId="{26068A18-4C33-A643-9353-34FD09D3BC88}" dt="2023-06-01T16:11:14.908" v="2930" actId="404"/>
          <ac:spMkLst>
            <pc:docMk/>
            <pc:sldMk cId="1853455204" sldId="2135511941"/>
            <ac:spMk id="44" creationId="{AD6ECB02-5921-6234-D71D-B6768D1E85BF}"/>
          </ac:spMkLst>
        </pc:spChg>
        <pc:spChg chg="mod">
          <ac:chgData name="Anna Russell" userId="2c8629e2-14f6-4514-a2c3-f66556308083" providerId="ADAL" clId="{26068A18-4C33-A643-9353-34FD09D3BC88}" dt="2023-06-01T16:11:14.908" v="2930" actId="404"/>
          <ac:spMkLst>
            <pc:docMk/>
            <pc:sldMk cId="1853455204" sldId="2135511941"/>
            <ac:spMk id="47" creationId="{97385738-24BC-42C1-516B-219F127D2ABF}"/>
          </ac:spMkLst>
        </pc:spChg>
        <pc:spChg chg="mod">
          <ac:chgData name="Anna Russell" userId="2c8629e2-14f6-4514-a2c3-f66556308083" providerId="ADAL" clId="{26068A18-4C33-A643-9353-34FD09D3BC88}" dt="2023-06-01T16:11:14.908" v="2930" actId="404"/>
          <ac:spMkLst>
            <pc:docMk/>
            <pc:sldMk cId="1853455204" sldId="2135511941"/>
            <ac:spMk id="50" creationId="{DE873998-38CE-0420-EA6B-E3041B333B76}"/>
          </ac:spMkLst>
        </pc:spChg>
        <pc:spChg chg="mod">
          <ac:chgData name="Anna Russell" userId="2c8629e2-14f6-4514-a2c3-f66556308083" providerId="ADAL" clId="{26068A18-4C33-A643-9353-34FD09D3BC88}" dt="2023-06-01T16:11:14.908" v="2930" actId="404"/>
          <ac:spMkLst>
            <pc:docMk/>
            <pc:sldMk cId="1853455204" sldId="2135511941"/>
            <ac:spMk id="53" creationId="{83E33B0A-7E33-F27E-CC50-0E34815FCDB4}"/>
          </ac:spMkLst>
        </pc:spChg>
        <pc:spChg chg="add mod topLvl">
          <ac:chgData name="Anna Russell" userId="2c8629e2-14f6-4514-a2c3-f66556308083" providerId="ADAL" clId="{26068A18-4C33-A643-9353-34FD09D3BC88}" dt="2023-06-01T16:11:48.019" v="2952" actId="1036"/>
          <ac:spMkLst>
            <pc:docMk/>
            <pc:sldMk cId="1853455204" sldId="2135511941"/>
            <ac:spMk id="56" creationId="{A164EC7D-00D5-5A1F-B26E-D9020C1A4F41}"/>
          </ac:spMkLst>
        </pc:spChg>
        <pc:spChg chg="add mod topLvl">
          <ac:chgData name="Anna Russell" userId="2c8629e2-14f6-4514-a2c3-f66556308083" providerId="ADAL" clId="{26068A18-4C33-A643-9353-34FD09D3BC88}" dt="2023-06-01T16:11:48.019" v="2952" actId="1036"/>
          <ac:spMkLst>
            <pc:docMk/>
            <pc:sldMk cId="1853455204" sldId="2135511941"/>
            <ac:spMk id="57" creationId="{4A501F77-1EEB-60CE-B8E9-AA955E3529E8}"/>
          </ac:spMkLst>
        </pc:spChg>
        <pc:spChg chg="add mod topLvl">
          <ac:chgData name="Anna Russell" userId="2c8629e2-14f6-4514-a2c3-f66556308083" providerId="ADAL" clId="{26068A18-4C33-A643-9353-34FD09D3BC88}" dt="2023-06-01T16:11:48.019" v="2952" actId="1036"/>
          <ac:spMkLst>
            <pc:docMk/>
            <pc:sldMk cId="1853455204" sldId="2135511941"/>
            <ac:spMk id="58" creationId="{9E667970-C30C-1A1D-E7C2-65C44EA9CAA4}"/>
          </ac:spMkLst>
        </pc:spChg>
        <pc:spChg chg="add mod topLvl">
          <ac:chgData name="Anna Russell" userId="2c8629e2-14f6-4514-a2c3-f66556308083" providerId="ADAL" clId="{26068A18-4C33-A643-9353-34FD09D3BC88}" dt="2023-06-01T16:11:48.019" v="2952" actId="1036"/>
          <ac:spMkLst>
            <pc:docMk/>
            <pc:sldMk cId="1853455204" sldId="2135511941"/>
            <ac:spMk id="59" creationId="{B5CED791-C491-4240-BD70-BEED558FA79C}"/>
          </ac:spMkLst>
        </pc:spChg>
        <pc:spChg chg="add mod topLvl">
          <ac:chgData name="Anna Russell" userId="2c8629e2-14f6-4514-a2c3-f66556308083" providerId="ADAL" clId="{26068A18-4C33-A643-9353-34FD09D3BC88}" dt="2023-06-01T16:11:48.019" v="2952" actId="1036"/>
          <ac:spMkLst>
            <pc:docMk/>
            <pc:sldMk cId="1853455204" sldId="2135511941"/>
            <ac:spMk id="60" creationId="{27959A92-CAC4-BBEB-0C48-83C77064DF01}"/>
          </ac:spMkLst>
        </pc:spChg>
        <pc:spChg chg="add mod ord">
          <ac:chgData name="Anna Russell" userId="2c8629e2-14f6-4514-a2c3-f66556308083" providerId="ADAL" clId="{26068A18-4C33-A643-9353-34FD09D3BC88}" dt="2023-06-01T16:05:26.465" v="2752" actId="700"/>
          <ac:spMkLst>
            <pc:docMk/>
            <pc:sldMk cId="1853455204" sldId="2135511941"/>
            <ac:spMk id="63" creationId="{066993E5-A5F9-D42F-0B86-AAE5323E35FA}"/>
          </ac:spMkLst>
        </pc:spChg>
        <pc:spChg chg="add del mod ord">
          <ac:chgData name="Anna Russell" userId="2c8629e2-14f6-4514-a2c3-f66556308083" providerId="ADAL" clId="{26068A18-4C33-A643-9353-34FD09D3BC88}" dt="2023-06-01T16:05:04.305" v="2747" actId="700"/>
          <ac:spMkLst>
            <pc:docMk/>
            <pc:sldMk cId="1853455204" sldId="2135511941"/>
            <ac:spMk id="64" creationId="{A76F8ECA-76A9-A19B-784E-0421D5E402A1}"/>
          </ac:spMkLst>
        </pc:spChg>
        <pc:spChg chg="add mod topLvl">
          <ac:chgData name="Anna Russell" userId="2c8629e2-14f6-4514-a2c3-f66556308083" providerId="ADAL" clId="{26068A18-4C33-A643-9353-34FD09D3BC88}" dt="2023-06-01T16:11:14.908" v="2930" actId="404"/>
          <ac:spMkLst>
            <pc:docMk/>
            <pc:sldMk cId="1853455204" sldId="2135511941"/>
            <ac:spMk id="66" creationId="{DF7BD2ED-8C41-FF3D-B99C-946B58DC6BA9}"/>
          </ac:spMkLst>
        </pc:spChg>
        <pc:spChg chg="add mod">
          <ac:chgData name="Anna Russell" userId="2c8629e2-14f6-4514-a2c3-f66556308083" providerId="ADAL" clId="{26068A18-4C33-A643-9353-34FD09D3BC88}" dt="2023-06-01T16:11:52.791" v="2955" actId="12788"/>
          <ac:spMkLst>
            <pc:docMk/>
            <pc:sldMk cId="1853455204" sldId="2135511941"/>
            <ac:spMk id="69" creationId="{6899868F-B27B-DF28-EBFB-482315C11105}"/>
          </ac:spMkLst>
        </pc:spChg>
        <pc:spChg chg="add del mod">
          <ac:chgData name="Anna Russell" userId="2c8629e2-14f6-4514-a2c3-f66556308083" providerId="ADAL" clId="{26068A18-4C33-A643-9353-34FD09D3BC88}" dt="2023-06-01T16:12:35.040" v="2971" actId="478"/>
          <ac:spMkLst>
            <pc:docMk/>
            <pc:sldMk cId="1853455204" sldId="2135511941"/>
            <ac:spMk id="71" creationId="{20EDFCAE-A0A7-E1F3-9BB6-1C667C6D71A3}"/>
          </ac:spMkLst>
        </pc:spChg>
        <pc:grpChg chg="add mod">
          <ac:chgData name="Anna Russell" userId="2c8629e2-14f6-4514-a2c3-f66556308083" providerId="ADAL" clId="{26068A18-4C33-A643-9353-34FD09D3BC88}" dt="2023-06-01T16:10:12.014" v="2875" actId="408"/>
          <ac:grpSpMkLst>
            <pc:docMk/>
            <pc:sldMk cId="1853455204" sldId="2135511941"/>
            <ac:grpSpMk id="34" creationId="{A0A3CC1A-F9DF-B858-2676-A66179529C78}"/>
          </ac:grpSpMkLst>
        </pc:grpChg>
        <pc:grpChg chg="add mod">
          <ac:chgData name="Anna Russell" userId="2c8629e2-14f6-4514-a2c3-f66556308083" providerId="ADAL" clId="{26068A18-4C33-A643-9353-34FD09D3BC88}" dt="2023-06-01T16:10:12.014" v="2875" actId="408"/>
          <ac:grpSpMkLst>
            <pc:docMk/>
            <pc:sldMk cId="1853455204" sldId="2135511941"/>
            <ac:grpSpMk id="35" creationId="{8116715C-0705-720C-8A47-8F034ED20AF5}"/>
          </ac:grpSpMkLst>
        </pc:grpChg>
        <pc:grpChg chg="add mod">
          <ac:chgData name="Anna Russell" userId="2c8629e2-14f6-4514-a2c3-f66556308083" providerId="ADAL" clId="{26068A18-4C33-A643-9353-34FD09D3BC88}" dt="2023-06-01T16:10:12.014" v="2875" actId="408"/>
          <ac:grpSpMkLst>
            <pc:docMk/>
            <pc:sldMk cId="1853455204" sldId="2135511941"/>
            <ac:grpSpMk id="39" creationId="{C6B23FC1-861E-319B-7C6C-5B30BBEF8007}"/>
          </ac:grpSpMkLst>
        </pc:grpChg>
        <pc:grpChg chg="add mod">
          <ac:chgData name="Anna Russell" userId="2c8629e2-14f6-4514-a2c3-f66556308083" providerId="ADAL" clId="{26068A18-4C33-A643-9353-34FD09D3BC88}" dt="2023-06-01T16:10:12.014" v="2875" actId="408"/>
          <ac:grpSpMkLst>
            <pc:docMk/>
            <pc:sldMk cId="1853455204" sldId="2135511941"/>
            <ac:grpSpMk id="42" creationId="{26C0B3D3-6D93-11DC-3A8B-1CA2A50E3ED0}"/>
          </ac:grpSpMkLst>
        </pc:grpChg>
        <pc:grpChg chg="add mod">
          <ac:chgData name="Anna Russell" userId="2c8629e2-14f6-4514-a2c3-f66556308083" providerId="ADAL" clId="{26068A18-4C33-A643-9353-34FD09D3BC88}" dt="2023-06-01T16:10:12.014" v="2875" actId="408"/>
          <ac:grpSpMkLst>
            <pc:docMk/>
            <pc:sldMk cId="1853455204" sldId="2135511941"/>
            <ac:grpSpMk id="45" creationId="{8CC17175-28C1-F7A5-1949-051F16621A5B}"/>
          </ac:grpSpMkLst>
        </pc:grpChg>
        <pc:grpChg chg="add mod">
          <ac:chgData name="Anna Russell" userId="2c8629e2-14f6-4514-a2c3-f66556308083" providerId="ADAL" clId="{26068A18-4C33-A643-9353-34FD09D3BC88}" dt="2023-06-01T16:10:12.014" v="2875" actId="408"/>
          <ac:grpSpMkLst>
            <pc:docMk/>
            <pc:sldMk cId="1853455204" sldId="2135511941"/>
            <ac:grpSpMk id="48" creationId="{BDE68B6A-FFA9-2A5F-AA78-A62B065B0167}"/>
          </ac:grpSpMkLst>
        </pc:grpChg>
        <pc:grpChg chg="add mod">
          <ac:chgData name="Anna Russell" userId="2c8629e2-14f6-4514-a2c3-f66556308083" providerId="ADAL" clId="{26068A18-4C33-A643-9353-34FD09D3BC88}" dt="2023-06-01T16:10:12.014" v="2875" actId="408"/>
          <ac:grpSpMkLst>
            <pc:docMk/>
            <pc:sldMk cId="1853455204" sldId="2135511941"/>
            <ac:grpSpMk id="51" creationId="{9B870A48-0925-A337-60C8-492FF9A9D7FF}"/>
          </ac:grpSpMkLst>
        </pc:grpChg>
        <pc:grpChg chg="add mod topLvl">
          <ac:chgData name="Anna Russell" userId="2c8629e2-14f6-4514-a2c3-f66556308083" providerId="ADAL" clId="{26068A18-4C33-A643-9353-34FD09D3BC88}" dt="2023-06-01T16:10:12.014" v="2875" actId="408"/>
          <ac:grpSpMkLst>
            <pc:docMk/>
            <pc:sldMk cId="1853455204" sldId="2135511941"/>
            <ac:grpSpMk id="54" creationId="{4DC2C512-7C7C-B0F0-5447-226B21FCA9B5}"/>
          </ac:grpSpMkLst>
        </pc:grpChg>
        <pc:grpChg chg="add del mod">
          <ac:chgData name="Anna Russell" userId="2c8629e2-14f6-4514-a2c3-f66556308083" providerId="ADAL" clId="{26068A18-4C33-A643-9353-34FD09D3BC88}" dt="2023-06-01T15:55:53.538" v="2528" actId="165"/>
          <ac:grpSpMkLst>
            <pc:docMk/>
            <pc:sldMk cId="1853455204" sldId="2135511941"/>
            <ac:grpSpMk id="55" creationId="{C7E659E3-E6E5-5567-F1C1-085C74922854}"/>
          </ac:grpSpMkLst>
        </pc:grpChg>
        <pc:grpChg chg="add del mod">
          <ac:chgData name="Anna Russell" userId="2c8629e2-14f6-4514-a2c3-f66556308083" providerId="ADAL" clId="{26068A18-4C33-A643-9353-34FD09D3BC88}" dt="2023-06-01T16:05:47.057" v="2757" actId="165"/>
          <ac:grpSpMkLst>
            <pc:docMk/>
            <pc:sldMk cId="1853455204" sldId="2135511941"/>
            <ac:grpSpMk id="61" creationId="{E8705168-D3F7-97CD-045E-BE8FEEDB8F70}"/>
          </ac:grpSpMkLst>
        </pc:grpChg>
        <pc:grpChg chg="add mod topLvl">
          <ac:chgData name="Anna Russell" userId="2c8629e2-14f6-4514-a2c3-f66556308083" providerId="ADAL" clId="{26068A18-4C33-A643-9353-34FD09D3BC88}" dt="2023-06-01T16:10:12.014" v="2875" actId="408"/>
          <ac:grpSpMkLst>
            <pc:docMk/>
            <pc:sldMk cId="1853455204" sldId="2135511941"/>
            <ac:grpSpMk id="65" creationId="{62AD684E-D0F5-94F9-BE29-AB45CCA010E5}"/>
          </ac:grpSpMkLst>
        </pc:grpChg>
        <pc:grpChg chg="add del mod">
          <ac:chgData name="Anna Russell" userId="2c8629e2-14f6-4514-a2c3-f66556308083" providerId="ADAL" clId="{26068A18-4C33-A643-9353-34FD09D3BC88}" dt="2023-06-01T16:08:22.766" v="2798" actId="165"/>
          <ac:grpSpMkLst>
            <pc:docMk/>
            <pc:sldMk cId="1853455204" sldId="2135511941"/>
            <ac:grpSpMk id="67" creationId="{D23B7F15-93A8-1B70-E6C1-B5AD002EE44D}"/>
          </ac:grpSpMkLst>
        </pc:grpChg>
        <pc:grpChg chg="add mod">
          <ac:chgData name="Anna Russell" userId="2c8629e2-14f6-4514-a2c3-f66556308083" providerId="ADAL" clId="{26068A18-4C33-A643-9353-34FD09D3BC88}" dt="2023-06-01T16:11:56.096" v="2959" actId="1036"/>
          <ac:grpSpMkLst>
            <pc:docMk/>
            <pc:sldMk cId="1853455204" sldId="2135511941"/>
            <ac:grpSpMk id="68" creationId="{ECEBB458-8EB5-F5B3-F1D9-AC1E34C4DBD8}"/>
          </ac:grpSpMkLst>
        </pc:grpChg>
        <pc:grpChg chg="add mod">
          <ac:chgData name="Anna Russell" userId="2c8629e2-14f6-4514-a2c3-f66556308083" providerId="ADAL" clId="{26068A18-4C33-A643-9353-34FD09D3BC88}" dt="2023-06-01T16:12:33.067" v="2970" actId="12789"/>
          <ac:grpSpMkLst>
            <pc:docMk/>
            <pc:sldMk cId="1853455204" sldId="2135511941"/>
            <ac:grpSpMk id="70" creationId="{2D390717-37DE-47E3-2D0D-A6CB206D952B}"/>
          </ac:grpSpMkLst>
        </pc:grpChg>
        <pc:graphicFrameChg chg="add del mod">
          <ac:chgData name="Anna Russell" userId="2c8629e2-14f6-4514-a2c3-f66556308083" providerId="ADAL" clId="{26068A18-4C33-A643-9353-34FD09D3BC88}" dt="2023-06-01T15:50:52.200" v="2363" actId="478"/>
          <ac:graphicFrameMkLst>
            <pc:docMk/>
            <pc:sldMk cId="1853455204" sldId="2135511941"/>
            <ac:graphicFrameMk id="23" creationId="{631F1BD5-2024-0FEC-5479-8E0B78F2621D}"/>
          </ac:graphicFrameMkLst>
        </pc:graphicFrameChg>
        <pc:picChg chg="del">
          <ac:chgData name="Anna Russell" userId="2c8629e2-14f6-4514-a2c3-f66556308083" providerId="ADAL" clId="{26068A18-4C33-A643-9353-34FD09D3BC88}" dt="2023-06-01T15:46:54.219" v="2310" actId="478"/>
          <ac:picMkLst>
            <pc:docMk/>
            <pc:sldMk cId="1853455204" sldId="2135511941"/>
            <ac:picMk id="2" creationId="{7AACBD1C-B6DB-4BA9-994F-226F0B1455F2}"/>
          </ac:picMkLst>
        </pc:picChg>
        <pc:picChg chg="del">
          <ac:chgData name="Anna Russell" userId="2c8629e2-14f6-4514-a2c3-f66556308083" providerId="ADAL" clId="{26068A18-4C33-A643-9353-34FD09D3BC88}" dt="2023-06-01T15:46:54.219" v="2310" actId="478"/>
          <ac:picMkLst>
            <pc:docMk/>
            <pc:sldMk cId="1853455204" sldId="2135511941"/>
            <ac:picMk id="8" creationId="{8607E26B-3CA4-603C-D65A-B72B179E5D44}"/>
          </ac:picMkLst>
        </pc:picChg>
        <pc:picChg chg="add del mod">
          <ac:chgData name="Anna Russell" userId="2c8629e2-14f6-4514-a2c3-f66556308083" providerId="ADAL" clId="{26068A18-4C33-A643-9353-34FD09D3BC88}" dt="2023-06-01T15:58:13.793" v="2613" actId="478"/>
          <ac:picMkLst>
            <pc:docMk/>
            <pc:sldMk cId="1853455204" sldId="2135511941"/>
            <ac:picMk id="22" creationId="{FFFF1FCC-D8BE-202E-209B-149073308288}"/>
          </ac:picMkLst>
        </pc:picChg>
        <pc:picChg chg="add del mod">
          <ac:chgData name="Anna Russell" userId="2c8629e2-14f6-4514-a2c3-f66556308083" providerId="ADAL" clId="{26068A18-4C33-A643-9353-34FD09D3BC88}" dt="2023-06-01T15:54:01.773" v="2479"/>
          <ac:picMkLst>
            <pc:docMk/>
            <pc:sldMk cId="1853455204" sldId="2135511941"/>
            <ac:picMk id="38" creationId="{A70E87E2-79C0-B8D8-C01F-28A0A3F34F24}"/>
          </ac:picMkLst>
        </pc:picChg>
        <pc:picChg chg="add del mod">
          <ac:chgData name="Anna Russell" userId="2c8629e2-14f6-4514-a2c3-f66556308083" providerId="ADAL" clId="{26068A18-4C33-A643-9353-34FD09D3BC88}" dt="2023-06-01T16:04:57.903" v="2745" actId="1076"/>
          <ac:picMkLst>
            <pc:docMk/>
            <pc:sldMk cId="1853455204" sldId="2135511941"/>
            <ac:picMk id="62" creationId="{CBCED267-37BB-3C0B-0E9E-84A8ACC8C7E6}"/>
          </ac:picMkLst>
        </pc:picChg>
        <pc:cxnChg chg="add mod">
          <ac:chgData name="Anna Russell" userId="2c8629e2-14f6-4514-a2c3-f66556308083" providerId="ADAL" clId="{26068A18-4C33-A643-9353-34FD09D3BC88}" dt="2023-06-01T16:10:12.014" v="2875" actId="408"/>
          <ac:cxnSpMkLst>
            <pc:docMk/>
            <pc:sldMk cId="1853455204" sldId="2135511941"/>
            <ac:cxnSpMk id="32" creationId="{7BB2D77D-A44B-D93E-85AA-A0C05D6877DB}"/>
          </ac:cxnSpMkLst>
        </pc:cxnChg>
        <pc:cxnChg chg="mod">
          <ac:chgData name="Anna Russell" userId="2c8629e2-14f6-4514-a2c3-f66556308083" providerId="ADAL" clId="{26068A18-4C33-A643-9353-34FD09D3BC88}" dt="2023-06-01T16:10:12.014" v="2875" actId="408"/>
          <ac:cxnSpMkLst>
            <pc:docMk/>
            <pc:sldMk cId="1853455204" sldId="2135511941"/>
            <ac:cxnSpMk id="36" creationId="{BECB44C5-763A-5641-E5AF-74A49B7906C8}"/>
          </ac:cxnSpMkLst>
        </pc:cxnChg>
        <pc:cxnChg chg="mod">
          <ac:chgData name="Anna Russell" userId="2c8629e2-14f6-4514-a2c3-f66556308083" providerId="ADAL" clId="{26068A18-4C33-A643-9353-34FD09D3BC88}" dt="2023-06-01T16:10:12.014" v="2875" actId="408"/>
          <ac:cxnSpMkLst>
            <pc:docMk/>
            <pc:sldMk cId="1853455204" sldId="2135511941"/>
            <ac:cxnSpMk id="40" creationId="{C8A8AB58-78E3-52E1-BDAE-4B669583A798}"/>
          </ac:cxnSpMkLst>
        </pc:cxnChg>
        <pc:cxnChg chg="mod">
          <ac:chgData name="Anna Russell" userId="2c8629e2-14f6-4514-a2c3-f66556308083" providerId="ADAL" clId="{26068A18-4C33-A643-9353-34FD09D3BC88}" dt="2023-06-01T16:10:12.014" v="2875" actId="408"/>
          <ac:cxnSpMkLst>
            <pc:docMk/>
            <pc:sldMk cId="1853455204" sldId="2135511941"/>
            <ac:cxnSpMk id="43" creationId="{32C84281-12B4-29EB-726D-66A989C7299E}"/>
          </ac:cxnSpMkLst>
        </pc:cxnChg>
        <pc:cxnChg chg="mod">
          <ac:chgData name="Anna Russell" userId="2c8629e2-14f6-4514-a2c3-f66556308083" providerId="ADAL" clId="{26068A18-4C33-A643-9353-34FD09D3BC88}" dt="2023-06-01T16:10:12.014" v="2875" actId="408"/>
          <ac:cxnSpMkLst>
            <pc:docMk/>
            <pc:sldMk cId="1853455204" sldId="2135511941"/>
            <ac:cxnSpMk id="46" creationId="{3B54F1A5-91E2-6EBC-692A-5E49DF1165F0}"/>
          </ac:cxnSpMkLst>
        </pc:cxnChg>
        <pc:cxnChg chg="mod">
          <ac:chgData name="Anna Russell" userId="2c8629e2-14f6-4514-a2c3-f66556308083" providerId="ADAL" clId="{26068A18-4C33-A643-9353-34FD09D3BC88}" dt="2023-06-01T16:10:12.014" v="2875" actId="408"/>
          <ac:cxnSpMkLst>
            <pc:docMk/>
            <pc:sldMk cId="1853455204" sldId="2135511941"/>
            <ac:cxnSpMk id="49" creationId="{377F28A3-5D0C-5DA6-6012-249EC48D438C}"/>
          </ac:cxnSpMkLst>
        </pc:cxnChg>
        <pc:cxnChg chg="mod">
          <ac:chgData name="Anna Russell" userId="2c8629e2-14f6-4514-a2c3-f66556308083" providerId="ADAL" clId="{26068A18-4C33-A643-9353-34FD09D3BC88}" dt="2023-06-01T16:10:12.014" v="2875" actId="408"/>
          <ac:cxnSpMkLst>
            <pc:docMk/>
            <pc:sldMk cId="1853455204" sldId="2135511941"/>
            <ac:cxnSpMk id="52" creationId="{28D718A3-37A1-2F72-DC7C-D7DD3954D2F2}"/>
          </ac:cxnSpMkLst>
        </pc:cxnChg>
      </pc:sldChg>
      <pc:sldChg chg="addSp delSp modSp add mod modClrScheme modAnim chgLayout">
        <pc:chgData name="Anna Russell" userId="2c8629e2-14f6-4514-a2c3-f66556308083" providerId="ADAL" clId="{26068A18-4C33-A643-9353-34FD09D3BC88}" dt="2023-06-14T13:37:02.722" v="3159"/>
        <pc:sldMkLst>
          <pc:docMk/>
          <pc:sldMk cId="862225545" sldId="2135511942"/>
        </pc:sldMkLst>
        <pc:spChg chg="del">
          <ac:chgData name="Anna Russell" userId="2c8629e2-14f6-4514-a2c3-f66556308083" providerId="ADAL" clId="{26068A18-4C33-A643-9353-34FD09D3BC88}" dt="2023-06-01T16:02:23.473" v="2692" actId="478"/>
          <ac:spMkLst>
            <pc:docMk/>
            <pc:sldMk cId="862225545" sldId="2135511942"/>
            <ac:spMk id="3" creationId="{9D1A7DB8-23DB-22DA-7E49-B59DB5FED235}"/>
          </ac:spMkLst>
        </pc:spChg>
        <pc:spChg chg="add del mod ord">
          <ac:chgData name="Anna Russell" userId="2c8629e2-14f6-4514-a2c3-f66556308083" providerId="ADAL" clId="{26068A18-4C33-A643-9353-34FD09D3BC88}" dt="2023-06-01T16:02:18.059" v="2689" actId="6264"/>
          <ac:spMkLst>
            <pc:docMk/>
            <pc:sldMk cId="862225545" sldId="2135511942"/>
            <ac:spMk id="4" creationId="{3896C6D3-8E47-5558-DAF5-F4031DCE6DE3}"/>
          </ac:spMkLst>
        </pc:spChg>
        <pc:spChg chg="add del mod ord">
          <ac:chgData name="Anna Russell" userId="2c8629e2-14f6-4514-a2c3-f66556308083" providerId="ADAL" clId="{26068A18-4C33-A643-9353-34FD09D3BC88}" dt="2023-06-01T16:02:18.059" v="2689" actId="6264"/>
          <ac:spMkLst>
            <pc:docMk/>
            <pc:sldMk cId="862225545" sldId="2135511942"/>
            <ac:spMk id="5" creationId="{BC8CA7F7-E38C-ADA6-F204-ECD71F8CA557}"/>
          </ac:spMkLst>
        </pc:spChg>
        <pc:spChg chg="del">
          <ac:chgData name="Anna Russell" userId="2c8629e2-14f6-4514-a2c3-f66556308083" providerId="ADAL" clId="{26068A18-4C33-A643-9353-34FD09D3BC88}" dt="2023-06-01T16:02:23.882" v="2693" actId="478"/>
          <ac:spMkLst>
            <pc:docMk/>
            <pc:sldMk cId="862225545" sldId="2135511942"/>
            <ac:spMk id="6" creationId="{516FFDB6-B951-47AF-B3AF-9E59161938A8}"/>
          </ac:spMkLst>
        </pc:spChg>
        <pc:spChg chg="del">
          <ac:chgData name="Anna Russell" userId="2c8629e2-14f6-4514-a2c3-f66556308083" providerId="ADAL" clId="{26068A18-4C33-A643-9353-34FD09D3BC88}" dt="2023-06-01T16:02:29.028" v="2700" actId="478"/>
          <ac:spMkLst>
            <pc:docMk/>
            <pc:sldMk cId="862225545" sldId="2135511942"/>
            <ac:spMk id="7" creationId="{5E73110B-72D3-45F9-9B5C-A0357A4F61A2}"/>
          </ac:spMkLst>
        </pc:spChg>
        <pc:spChg chg="add del mod">
          <ac:chgData name="Anna Russell" userId="2c8629e2-14f6-4514-a2c3-f66556308083" providerId="ADAL" clId="{26068A18-4C33-A643-9353-34FD09D3BC88}" dt="2023-06-01T16:02:18.059" v="2689" actId="6264"/>
          <ac:spMkLst>
            <pc:docMk/>
            <pc:sldMk cId="862225545" sldId="2135511942"/>
            <ac:spMk id="8" creationId="{1E9BC512-A923-8EE5-80E1-2F1197072DAB}"/>
          </ac:spMkLst>
        </pc:spChg>
        <pc:spChg chg="del">
          <ac:chgData name="Anna Russell" userId="2c8629e2-14f6-4514-a2c3-f66556308083" providerId="ADAL" clId="{26068A18-4C33-A643-9353-34FD09D3BC88}" dt="2023-06-01T16:02:30.976" v="2701" actId="478"/>
          <ac:spMkLst>
            <pc:docMk/>
            <pc:sldMk cId="862225545" sldId="2135511942"/>
            <ac:spMk id="9" creationId="{508AF78A-C20E-5AF0-DAB6-E172C3B2D4E8}"/>
          </ac:spMkLst>
        </pc:spChg>
        <pc:spChg chg="add del mod ord">
          <ac:chgData name="Anna Russell" userId="2c8629e2-14f6-4514-a2c3-f66556308083" providerId="ADAL" clId="{26068A18-4C33-A643-9353-34FD09D3BC88}" dt="2023-06-01T16:02:18.515" v="2690" actId="6264"/>
          <ac:spMkLst>
            <pc:docMk/>
            <pc:sldMk cId="862225545" sldId="2135511942"/>
            <ac:spMk id="10" creationId="{7CA23121-7DF9-3172-778B-42E379C0E72B}"/>
          </ac:spMkLst>
        </pc:spChg>
        <pc:spChg chg="add del mod ord">
          <ac:chgData name="Anna Russell" userId="2c8629e2-14f6-4514-a2c3-f66556308083" providerId="ADAL" clId="{26068A18-4C33-A643-9353-34FD09D3BC88}" dt="2023-06-01T16:02:18.515" v="2690" actId="6264"/>
          <ac:spMkLst>
            <pc:docMk/>
            <pc:sldMk cId="862225545" sldId="2135511942"/>
            <ac:spMk id="11" creationId="{0DCB7B2C-215B-30C5-8E4B-F32EB03F60C9}"/>
          </ac:spMkLst>
        </pc:spChg>
        <pc:spChg chg="add del mod">
          <ac:chgData name="Anna Russell" userId="2c8629e2-14f6-4514-a2c3-f66556308083" providerId="ADAL" clId="{26068A18-4C33-A643-9353-34FD09D3BC88}" dt="2023-06-01T16:02:18.515" v="2690" actId="6264"/>
          <ac:spMkLst>
            <pc:docMk/>
            <pc:sldMk cId="862225545" sldId="2135511942"/>
            <ac:spMk id="12" creationId="{D84CD20C-3646-3033-4FFF-588DED90B440}"/>
          </ac:spMkLst>
        </pc:spChg>
        <pc:spChg chg="add del mod ord">
          <ac:chgData name="Anna Russell" userId="2c8629e2-14f6-4514-a2c3-f66556308083" providerId="ADAL" clId="{26068A18-4C33-A643-9353-34FD09D3BC88}" dt="2023-06-01T16:02:25.730" v="2695" actId="6264"/>
          <ac:spMkLst>
            <pc:docMk/>
            <pc:sldMk cId="862225545" sldId="2135511942"/>
            <ac:spMk id="13" creationId="{EAEDF515-586B-9C20-8ED7-704AB00A50B4}"/>
          </ac:spMkLst>
        </pc:spChg>
        <pc:spChg chg="add del mod ord">
          <ac:chgData name="Anna Russell" userId="2c8629e2-14f6-4514-a2c3-f66556308083" providerId="ADAL" clId="{26068A18-4C33-A643-9353-34FD09D3BC88}" dt="2023-06-01T16:02:25.730" v="2695" actId="6264"/>
          <ac:spMkLst>
            <pc:docMk/>
            <pc:sldMk cId="862225545" sldId="2135511942"/>
            <ac:spMk id="14" creationId="{98A5AEC7-396D-6D26-6053-DBA88C743137}"/>
          </ac:spMkLst>
        </pc:spChg>
        <pc:spChg chg="del mod ord">
          <ac:chgData name="Anna Russell" userId="2c8629e2-14f6-4514-a2c3-f66556308083" providerId="ADAL" clId="{26068A18-4C33-A643-9353-34FD09D3BC88}" dt="2023-06-01T16:02:30.976" v="2701" actId="478"/>
          <ac:spMkLst>
            <pc:docMk/>
            <pc:sldMk cId="862225545" sldId="2135511942"/>
            <ac:spMk id="15" creationId="{71741B39-8A84-43BB-A0BD-77BAB7A549EA}"/>
          </ac:spMkLst>
        </pc:spChg>
        <pc:spChg chg="add del mod">
          <ac:chgData name="Anna Russell" userId="2c8629e2-14f6-4514-a2c3-f66556308083" providerId="ADAL" clId="{26068A18-4C33-A643-9353-34FD09D3BC88}" dt="2023-06-01T16:02:25.730" v="2695" actId="6264"/>
          <ac:spMkLst>
            <pc:docMk/>
            <pc:sldMk cId="862225545" sldId="2135511942"/>
            <ac:spMk id="16" creationId="{DDF6C4AC-79C9-35D4-657A-CEA8A59DCA0A}"/>
          </ac:spMkLst>
        </pc:spChg>
        <pc:spChg chg="add del mod ord">
          <ac:chgData name="Anna Russell" userId="2c8629e2-14f6-4514-a2c3-f66556308083" providerId="ADAL" clId="{26068A18-4C33-A643-9353-34FD09D3BC88}" dt="2023-06-01T16:02:25.923" v="2696" actId="6264"/>
          <ac:spMkLst>
            <pc:docMk/>
            <pc:sldMk cId="862225545" sldId="2135511942"/>
            <ac:spMk id="17" creationId="{19E5F992-8AFC-2680-740E-660CA02C4132}"/>
          </ac:spMkLst>
        </pc:spChg>
        <pc:spChg chg="add del mod ord">
          <ac:chgData name="Anna Russell" userId="2c8629e2-14f6-4514-a2c3-f66556308083" providerId="ADAL" clId="{26068A18-4C33-A643-9353-34FD09D3BC88}" dt="2023-06-01T16:02:25.923" v="2696" actId="6264"/>
          <ac:spMkLst>
            <pc:docMk/>
            <pc:sldMk cId="862225545" sldId="2135511942"/>
            <ac:spMk id="18" creationId="{C5755680-EE5F-B13C-F9D7-87EE9AD9D8CC}"/>
          </ac:spMkLst>
        </pc:spChg>
        <pc:spChg chg="add del mod">
          <ac:chgData name="Anna Russell" userId="2c8629e2-14f6-4514-a2c3-f66556308083" providerId="ADAL" clId="{26068A18-4C33-A643-9353-34FD09D3BC88}" dt="2023-06-01T16:02:25.923" v="2696" actId="6264"/>
          <ac:spMkLst>
            <pc:docMk/>
            <pc:sldMk cId="862225545" sldId="2135511942"/>
            <ac:spMk id="19" creationId="{A87DDC29-5236-5E50-2088-973AA3DD64F8}"/>
          </ac:spMkLst>
        </pc:spChg>
        <pc:spChg chg="add del mod ord">
          <ac:chgData name="Anna Russell" userId="2c8629e2-14f6-4514-a2c3-f66556308083" providerId="ADAL" clId="{26068A18-4C33-A643-9353-34FD09D3BC88}" dt="2023-06-01T16:02:26.407" v="2697" actId="6264"/>
          <ac:spMkLst>
            <pc:docMk/>
            <pc:sldMk cId="862225545" sldId="2135511942"/>
            <ac:spMk id="20" creationId="{10B21D4D-0378-72CC-026B-41F99C5B5958}"/>
          </ac:spMkLst>
        </pc:spChg>
        <pc:spChg chg="add del mod ord">
          <ac:chgData name="Anna Russell" userId="2c8629e2-14f6-4514-a2c3-f66556308083" providerId="ADAL" clId="{26068A18-4C33-A643-9353-34FD09D3BC88}" dt="2023-06-01T16:02:26.407" v="2697" actId="6264"/>
          <ac:spMkLst>
            <pc:docMk/>
            <pc:sldMk cId="862225545" sldId="2135511942"/>
            <ac:spMk id="21" creationId="{4E289261-8BE2-2643-1890-86B4093945C1}"/>
          </ac:spMkLst>
        </pc:spChg>
        <pc:spChg chg="add del mod">
          <ac:chgData name="Anna Russell" userId="2c8629e2-14f6-4514-a2c3-f66556308083" providerId="ADAL" clId="{26068A18-4C33-A643-9353-34FD09D3BC88}" dt="2023-06-01T16:02:26.407" v="2697" actId="6264"/>
          <ac:spMkLst>
            <pc:docMk/>
            <pc:sldMk cId="862225545" sldId="2135511942"/>
            <ac:spMk id="22" creationId="{2D473F55-0990-75EC-5CD9-A544BADEFD2E}"/>
          </ac:spMkLst>
        </pc:spChg>
        <pc:spChg chg="add del mod ord">
          <ac:chgData name="Anna Russell" userId="2c8629e2-14f6-4514-a2c3-f66556308083" providerId="ADAL" clId="{26068A18-4C33-A643-9353-34FD09D3BC88}" dt="2023-06-01T16:02:26.601" v="2698" actId="6264"/>
          <ac:spMkLst>
            <pc:docMk/>
            <pc:sldMk cId="862225545" sldId="2135511942"/>
            <ac:spMk id="23" creationId="{BD9A2E56-F664-B12F-1404-24E168EF411F}"/>
          </ac:spMkLst>
        </pc:spChg>
        <pc:spChg chg="add del mod ord">
          <ac:chgData name="Anna Russell" userId="2c8629e2-14f6-4514-a2c3-f66556308083" providerId="ADAL" clId="{26068A18-4C33-A643-9353-34FD09D3BC88}" dt="2023-06-01T16:02:26.601" v="2698" actId="6264"/>
          <ac:spMkLst>
            <pc:docMk/>
            <pc:sldMk cId="862225545" sldId="2135511942"/>
            <ac:spMk id="24" creationId="{FDD74F95-457D-6676-49DE-B0948331DE30}"/>
          </ac:spMkLst>
        </pc:spChg>
        <pc:spChg chg="add del mod">
          <ac:chgData name="Anna Russell" userId="2c8629e2-14f6-4514-a2c3-f66556308083" providerId="ADAL" clId="{26068A18-4C33-A643-9353-34FD09D3BC88}" dt="2023-06-01T16:02:26.601" v="2698" actId="6264"/>
          <ac:spMkLst>
            <pc:docMk/>
            <pc:sldMk cId="862225545" sldId="2135511942"/>
            <ac:spMk id="25" creationId="{5EA07BD2-7A6E-5664-443F-75EA4362D0B4}"/>
          </ac:spMkLst>
        </pc:spChg>
        <pc:spChg chg="add del mod ord">
          <ac:chgData name="Anna Russell" userId="2c8629e2-14f6-4514-a2c3-f66556308083" providerId="ADAL" clId="{26068A18-4C33-A643-9353-34FD09D3BC88}" dt="2023-06-01T16:02:26.818" v="2699" actId="6264"/>
          <ac:spMkLst>
            <pc:docMk/>
            <pc:sldMk cId="862225545" sldId="2135511942"/>
            <ac:spMk id="26" creationId="{AEC7190E-3F99-061E-8D10-A8F9E4D0D990}"/>
          </ac:spMkLst>
        </pc:spChg>
        <pc:spChg chg="add del mod ord">
          <ac:chgData name="Anna Russell" userId="2c8629e2-14f6-4514-a2c3-f66556308083" providerId="ADAL" clId="{26068A18-4C33-A643-9353-34FD09D3BC88}" dt="2023-06-01T16:02:26.818" v="2699" actId="6264"/>
          <ac:spMkLst>
            <pc:docMk/>
            <pc:sldMk cId="862225545" sldId="2135511942"/>
            <ac:spMk id="27" creationId="{A532A6EF-207C-EA43-78B8-A88071F2129C}"/>
          </ac:spMkLst>
        </pc:spChg>
        <pc:spChg chg="add del mod">
          <ac:chgData name="Anna Russell" userId="2c8629e2-14f6-4514-a2c3-f66556308083" providerId="ADAL" clId="{26068A18-4C33-A643-9353-34FD09D3BC88}" dt="2023-06-01T16:02:26.818" v="2699" actId="6264"/>
          <ac:spMkLst>
            <pc:docMk/>
            <pc:sldMk cId="862225545" sldId="2135511942"/>
            <ac:spMk id="28" creationId="{CE208839-7B4F-AFA9-86C8-C6B43220ABB1}"/>
          </ac:spMkLst>
        </pc:spChg>
        <pc:spChg chg="add del mod ord">
          <ac:chgData name="Anna Russell" userId="2c8629e2-14f6-4514-a2c3-f66556308083" providerId="ADAL" clId="{26068A18-4C33-A643-9353-34FD09D3BC88}" dt="2023-06-01T16:02:30.976" v="2701" actId="478"/>
          <ac:spMkLst>
            <pc:docMk/>
            <pc:sldMk cId="862225545" sldId="2135511942"/>
            <ac:spMk id="29" creationId="{19727A39-7A2B-8B6D-BC83-63842E8CAC06}"/>
          </ac:spMkLst>
        </pc:spChg>
        <pc:spChg chg="add del mod ord">
          <ac:chgData name="Anna Russell" userId="2c8629e2-14f6-4514-a2c3-f66556308083" providerId="ADAL" clId="{26068A18-4C33-A643-9353-34FD09D3BC88}" dt="2023-06-01T16:02:30.976" v="2701" actId="478"/>
          <ac:spMkLst>
            <pc:docMk/>
            <pc:sldMk cId="862225545" sldId="2135511942"/>
            <ac:spMk id="30" creationId="{B8FA7598-872B-D629-D981-32A0C3767F3D}"/>
          </ac:spMkLst>
        </pc:spChg>
        <pc:spChg chg="add del mod">
          <ac:chgData name="Anna Russell" userId="2c8629e2-14f6-4514-a2c3-f66556308083" providerId="ADAL" clId="{26068A18-4C33-A643-9353-34FD09D3BC88}" dt="2023-06-01T16:02:32.426" v="2702" actId="6264"/>
          <ac:spMkLst>
            <pc:docMk/>
            <pc:sldMk cId="862225545" sldId="2135511942"/>
            <ac:spMk id="32" creationId="{1D6AB2FD-F90A-E473-7403-03541550DE51}"/>
          </ac:spMkLst>
        </pc:spChg>
        <pc:spChg chg="add del mod ord">
          <ac:chgData name="Anna Russell" userId="2c8629e2-14f6-4514-a2c3-f66556308083" providerId="ADAL" clId="{26068A18-4C33-A643-9353-34FD09D3BC88}" dt="2023-06-01T16:03:07.331" v="2712" actId="478"/>
          <ac:spMkLst>
            <pc:docMk/>
            <pc:sldMk cId="862225545" sldId="2135511942"/>
            <ac:spMk id="33" creationId="{8B98F633-C4B6-D31F-0FFB-D80F41701A37}"/>
          </ac:spMkLst>
        </pc:spChg>
        <pc:spChg chg="add del mod ord">
          <ac:chgData name="Anna Russell" userId="2c8629e2-14f6-4514-a2c3-f66556308083" providerId="ADAL" clId="{26068A18-4C33-A643-9353-34FD09D3BC88}" dt="2023-06-01T16:03:09.812" v="2714" actId="478"/>
          <ac:spMkLst>
            <pc:docMk/>
            <pc:sldMk cId="862225545" sldId="2135511942"/>
            <ac:spMk id="34" creationId="{407F4199-5967-00F7-DDE1-6161F50F07EB}"/>
          </ac:spMkLst>
        </pc:spChg>
        <pc:spChg chg="add del mod ord">
          <ac:chgData name="Anna Russell" userId="2c8629e2-14f6-4514-a2c3-f66556308083" providerId="ADAL" clId="{26068A18-4C33-A643-9353-34FD09D3BC88}" dt="2023-06-01T16:02:56.967" v="2711" actId="478"/>
          <ac:spMkLst>
            <pc:docMk/>
            <pc:sldMk cId="862225545" sldId="2135511942"/>
            <ac:spMk id="35" creationId="{88638991-5882-28A0-DDD9-0C179981AC2F}"/>
          </ac:spMkLst>
        </pc:spChg>
        <pc:spChg chg="add mod ord">
          <ac:chgData name="Anna Russell" userId="2c8629e2-14f6-4514-a2c3-f66556308083" providerId="ADAL" clId="{26068A18-4C33-A643-9353-34FD09D3BC88}" dt="2023-06-01T16:14:51.585" v="2995" actId="14100"/>
          <ac:spMkLst>
            <pc:docMk/>
            <pc:sldMk cId="862225545" sldId="2135511942"/>
            <ac:spMk id="39" creationId="{D3196B5A-CF76-2AC4-031F-18338C2D3979}"/>
          </ac:spMkLst>
        </pc:spChg>
        <pc:spChg chg="add mod ord">
          <ac:chgData name="Anna Russell" userId="2c8629e2-14f6-4514-a2c3-f66556308083" providerId="ADAL" clId="{26068A18-4C33-A643-9353-34FD09D3BC88}" dt="2023-06-01T16:14:48.985" v="2994" actId="14100"/>
          <ac:spMkLst>
            <pc:docMk/>
            <pc:sldMk cId="862225545" sldId="2135511942"/>
            <ac:spMk id="40" creationId="{0A658161-749F-8753-D582-A55289A92CB7}"/>
          </ac:spMkLst>
        </pc:spChg>
        <pc:spChg chg="add mod ord">
          <ac:chgData name="Anna Russell" userId="2c8629e2-14f6-4514-a2c3-f66556308083" providerId="ADAL" clId="{26068A18-4C33-A643-9353-34FD09D3BC88}" dt="2023-06-01T16:14:25.373" v="2989" actId="700"/>
          <ac:spMkLst>
            <pc:docMk/>
            <pc:sldMk cId="862225545" sldId="2135511942"/>
            <ac:spMk id="41" creationId="{53A1FB7F-FF90-4C33-A277-E110E068E710}"/>
          </ac:spMkLst>
        </pc:spChg>
        <pc:spChg chg="add del mod">
          <ac:chgData name="Anna Russell" userId="2c8629e2-14f6-4514-a2c3-f66556308083" providerId="ADAL" clId="{26068A18-4C33-A643-9353-34FD09D3BC88}" dt="2023-06-01T16:13:22.569" v="2980" actId="478"/>
          <ac:spMkLst>
            <pc:docMk/>
            <pc:sldMk cId="862225545" sldId="2135511942"/>
            <ac:spMk id="42" creationId="{E90C8797-81D6-BE1D-FA0F-F3D6FFD2122A}"/>
          </ac:spMkLst>
        </pc:spChg>
        <pc:spChg chg="add del mod">
          <ac:chgData name="Anna Russell" userId="2c8629e2-14f6-4514-a2c3-f66556308083" providerId="ADAL" clId="{26068A18-4C33-A643-9353-34FD09D3BC88}" dt="2023-06-01T16:14:54.057" v="2996" actId="478"/>
          <ac:spMkLst>
            <pc:docMk/>
            <pc:sldMk cId="862225545" sldId="2135511942"/>
            <ac:spMk id="43" creationId="{3D2E86C2-3A8C-78A5-F833-25C509ABC44A}"/>
          </ac:spMkLst>
        </pc:spChg>
        <pc:spChg chg="add del mod">
          <ac:chgData name="Anna Russell" userId="2c8629e2-14f6-4514-a2c3-f66556308083" providerId="ADAL" clId="{26068A18-4C33-A643-9353-34FD09D3BC88}" dt="2023-06-01T16:15:22.142" v="3005" actId="478"/>
          <ac:spMkLst>
            <pc:docMk/>
            <pc:sldMk cId="862225545" sldId="2135511942"/>
            <ac:spMk id="44" creationId="{E33F23EC-7669-834A-DDD7-4031F1AFB223}"/>
          </ac:spMkLst>
        </pc:spChg>
        <pc:grpChg chg="add mod">
          <ac:chgData name="Anna Russell" userId="2c8629e2-14f6-4514-a2c3-f66556308083" providerId="ADAL" clId="{26068A18-4C33-A643-9353-34FD09D3BC88}" dt="2023-06-01T16:15:20.128" v="3004" actId="12788"/>
          <ac:grpSpMkLst>
            <pc:docMk/>
            <pc:sldMk cId="862225545" sldId="2135511942"/>
            <ac:grpSpMk id="36" creationId="{3B06A2EF-83FE-AB67-7E90-EA57269E3779}"/>
          </ac:grpSpMkLst>
        </pc:grpChg>
        <pc:picChg chg="del">
          <ac:chgData name="Anna Russell" userId="2c8629e2-14f6-4514-a2c3-f66556308083" providerId="ADAL" clId="{26068A18-4C33-A643-9353-34FD09D3BC88}" dt="2023-06-01T16:02:24.365" v="2694" actId="478"/>
          <ac:picMkLst>
            <pc:docMk/>
            <pc:sldMk cId="862225545" sldId="2135511942"/>
            <ac:picMk id="2" creationId="{7AACBD1C-B6DB-4BA9-994F-226F0B1455F2}"/>
          </ac:picMkLst>
        </pc:picChg>
        <pc:picChg chg="mod">
          <ac:chgData name="Anna Russell" userId="2c8629e2-14f6-4514-a2c3-f66556308083" providerId="ADAL" clId="{26068A18-4C33-A643-9353-34FD09D3BC88}" dt="2023-06-01T16:15:20.128" v="3004" actId="12788"/>
          <ac:picMkLst>
            <pc:docMk/>
            <pc:sldMk cId="862225545" sldId="2135511942"/>
            <ac:picMk id="37" creationId="{C274B733-DB48-AD7F-D1F4-679AD15FAED0}"/>
          </ac:picMkLst>
        </pc:picChg>
        <pc:picChg chg="mod">
          <ac:chgData name="Anna Russell" userId="2c8629e2-14f6-4514-a2c3-f66556308083" providerId="ADAL" clId="{26068A18-4C33-A643-9353-34FD09D3BC88}" dt="2023-06-01T16:15:20.128" v="3004" actId="12788"/>
          <ac:picMkLst>
            <pc:docMk/>
            <pc:sldMk cId="862225545" sldId="2135511942"/>
            <ac:picMk id="38" creationId="{FBDEEBE7-126D-0F1C-3672-9F59422A6062}"/>
          </ac:picMkLst>
        </pc:picChg>
        <pc:picChg chg="del">
          <ac:chgData name="Anna Russell" userId="2c8629e2-14f6-4514-a2c3-f66556308083" providerId="ADAL" clId="{26068A18-4C33-A643-9353-34FD09D3BC88}" dt="2023-06-01T16:02:19.854" v="2691" actId="478"/>
          <ac:picMkLst>
            <pc:docMk/>
            <pc:sldMk cId="862225545" sldId="2135511942"/>
            <ac:picMk id="1026" creationId="{9DDFA4A2-F2CC-FCBC-6173-68272497D529}"/>
          </ac:picMkLst>
        </pc:picChg>
      </pc:sldChg>
      <pc:sldChg chg="addSp delSp modSp mod modAnim">
        <pc:chgData name="Anna Russell" userId="2c8629e2-14f6-4514-a2c3-f66556308083" providerId="ADAL" clId="{26068A18-4C33-A643-9353-34FD09D3BC88}" dt="2023-06-20T19:21:58.958" v="3579" actId="1076"/>
        <pc:sldMkLst>
          <pc:docMk/>
          <pc:sldMk cId="1188527293" sldId="2135511943"/>
        </pc:sldMkLst>
        <pc:spChg chg="mod">
          <ac:chgData name="Anna Russell" userId="2c8629e2-14f6-4514-a2c3-f66556308083" providerId="ADAL" clId="{26068A18-4C33-A643-9353-34FD09D3BC88}" dt="2023-06-20T19:21:58.958" v="3579" actId="1076"/>
          <ac:spMkLst>
            <pc:docMk/>
            <pc:sldMk cId="1188527293" sldId="2135511943"/>
            <ac:spMk id="3" creationId="{4697ED0E-7627-CD9A-1FB1-3079F1302827}"/>
          </ac:spMkLst>
        </pc:spChg>
        <pc:spChg chg="del">
          <ac:chgData name="Anna Russell" userId="2c8629e2-14f6-4514-a2c3-f66556308083" providerId="ADAL" clId="{26068A18-4C33-A643-9353-34FD09D3BC88}" dt="2023-06-20T19:12:43.868" v="3437" actId="478"/>
          <ac:spMkLst>
            <pc:docMk/>
            <pc:sldMk cId="1188527293" sldId="2135511943"/>
            <ac:spMk id="7" creationId="{7A9F7551-A087-0012-BF99-4C43B78F8E59}"/>
          </ac:spMkLst>
        </pc:spChg>
        <pc:spChg chg="del">
          <ac:chgData name="Anna Russell" userId="2c8629e2-14f6-4514-a2c3-f66556308083" providerId="ADAL" clId="{26068A18-4C33-A643-9353-34FD09D3BC88}" dt="2023-06-20T19:12:50.645" v="3441" actId="478"/>
          <ac:spMkLst>
            <pc:docMk/>
            <pc:sldMk cId="1188527293" sldId="2135511943"/>
            <ac:spMk id="9" creationId="{66E2C052-90DD-4259-61B3-71155C6FCE8A}"/>
          </ac:spMkLst>
        </pc:spChg>
        <pc:spChg chg="add del mod">
          <ac:chgData name="Anna Russell" userId="2c8629e2-14f6-4514-a2c3-f66556308083" providerId="ADAL" clId="{26068A18-4C33-A643-9353-34FD09D3BC88}" dt="2023-06-20T19:12:45.071" v="3438" actId="478"/>
          <ac:spMkLst>
            <pc:docMk/>
            <pc:sldMk cId="1188527293" sldId="2135511943"/>
            <ac:spMk id="10" creationId="{3BCE4E55-279F-C7EB-4E30-E906EAA0F0B8}"/>
          </ac:spMkLst>
        </pc:spChg>
        <pc:spChg chg="add del mod">
          <ac:chgData name="Anna Russell" userId="2c8629e2-14f6-4514-a2c3-f66556308083" providerId="ADAL" clId="{26068A18-4C33-A643-9353-34FD09D3BC88}" dt="2023-06-20T19:21:57.192" v="3578" actId="21"/>
          <ac:spMkLst>
            <pc:docMk/>
            <pc:sldMk cId="1188527293" sldId="2135511943"/>
            <ac:spMk id="12" creationId="{3A168205-5E01-0DED-16E7-8B74B138B06E}"/>
          </ac:spMkLst>
        </pc:spChg>
        <pc:picChg chg="add mod">
          <ac:chgData name="Anna Russell" userId="2c8629e2-14f6-4514-a2c3-f66556308083" providerId="ADAL" clId="{26068A18-4C33-A643-9353-34FD09D3BC88}" dt="2023-06-20T19:21:54.805" v="3577" actId="12788"/>
          <ac:picMkLst>
            <pc:docMk/>
            <pc:sldMk cId="1188527293" sldId="2135511943"/>
            <ac:picMk id="5" creationId="{74558EBD-7BC6-8196-3AAB-4B7065534FB0}"/>
          </ac:picMkLst>
        </pc:picChg>
        <pc:picChg chg="add del mod">
          <ac:chgData name="Anna Russell" userId="2c8629e2-14f6-4514-a2c3-f66556308083" providerId="ADAL" clId="{26068A18-4C33-A643-9353-34FD09D3BC88}" dt="2023-06-20T19:15:28.366" v="3471"/>
          <ac:picMkLst>
            <pc:docMk/>
            <pc:sldMk cId="1188527293" sldId="2135511943"/>
            <ac:picMk id="11" creationId="{9A3F1AE0-5E5C-AF09-D454-A9C0B8E16FAC}"/>
          </ac:picMkLst>
        </pc:picChg>
        <pc:picChg chg="del mod">
          <ac:chgData name="Anna Russell" userId="2c8629e2-14f6-4514-a2c3-f66556308083" providerId="ADAL" clId="{26068A18-4C33-A643-9353-34FD09D3BC88}" dt="2023-06-20T19:12:48.756" v="3440" actId="478"/>
          <ac:picMkLst>
            <pc:docMk/>
            <pc:sldMk cId="1188527293" sldId="2135511943"/>
            <ac:picMk id="5122" creationId="{25390FC6-B21F-BD8D-D55A-B8534CFCDE47}"/>
          </ac:picMkLst>
        </pc:picChg>
      </pc:sldChg>
      <pc:sldChg chg="addSp delSp modSp mod modAnim modNotes">
        <pc:chgData name="Anna Russell" userId="2c8629e2-14f6-4514-a2c3-f66556308083" providerId="ADAL" clId="{26068A18-4C33-A643-9353-34FD09D3BC88}" dt="2023-06-20T19:22:11.506" v="3585" actId="21"/>
        <pc:sldMkLst>
          <pc:docMk/>
          <pc:sldMk cId="839883421" sldId="2135511944"/>
        </pc:sldMkLst>
        <pc:spChg chg="mod">
          <ac:chgData name="Anna Russell" userId="2c8629e2-14f6-4514-a2c3-f66556308083" providerId="ADAL" clId="{26068A18-4C33-A643-9353-34FD09D3BC88}" dt="2023-06-20T19:22:04.179" v="3580" actId="1076"/>
          <ac:spMkLst>
            <pc:docMk/>
            <pc:sldMk cId="839883421" sldId="2135511944"/>
            <ac:spMk id="3" creationId="{9C43AAD2-ED9F-CA9C-6E0D-03BAC46F3D4D}"/>
          </ac:spMkLst>
        </pc:spChg>
        <pc:spChg chg="del">
          <ac:chgData name="Anna Russell" userId="2c8629e2-14f6-4514-a2c3-f66556308083" providerId="ADAL" clId="{26068A18-4C33-A643-9353-34FD09D3BC88}" dt="2023-06-20T19:10:51.777" v="3425" actId="478"/>
          <ac:spMkLst>
            <pc:docMk/>
            <pc:sldMk cId="839883421" sldId="2135511944"/>
            <ac:spMk id="7" creationId="{7A9F7551-A087-0012-BF99-4C43B78F8E59}"/>
          </ac:spMkLst>
        </pc:spChg>
        <pc:spChg chg="del">
          <ac:chgData name="Anna Russell" userId="2c8629e2-14f6-4514-a2c3-f66556308083" providerId="ADAL" clId="{26068A18-4C33-A643-9353-34FD09D3BC88}" dt="2023-06-20T19:10:47.749" v="3423" actId="478"/>
          <ac:spMkLst>
            <pc:docMk/>
            <pc:sldMk cId="839883421" sldId="2135511944"/>
            <ac:spMk id="8" creationId="{6C9FBEDB-6EBE-9DEF-6D55-90B2FB8537BD}"/>
          </ac:spMkLst>
        </pc:spChg>
        <pc:spChg chg="add del mod">
          <ac:chgData name="Anna Russell" userId="2c8629e2-14f6-4514-a2c3-f66556308083" providerId="ADAL" clId="{26068A18-4C33-A643-9353-34FD09D3BC88}" dt="2023-06-20T19:10:53.490" v="3426" actId="478"/>
          <ac:spMkLst>
            <pc:docMk/>
            <pc:sldMk cId="839883421" sldId="2135511944"/>
            <ac:spMk id="10" creationId="{891B2D38-1057-7EE6-A009-D7969F638B06}"/>
          </ac:spMkLst>
        </pc:spChg>
        <pc:spChg chg="add del mod">
          <ac:chgData name="Anna Russell" userId="2c8629e2-14f6-4514-a2c3-f66556308083" providerId="ADAL" clId="{26068A18-4C33-A643-9353-34FD09D3BC88}" dt="2023-06-20T19:22:11.506" v="3585" actId="21"/>
          <ac:spMkLst>
            <pc:docMk/>
            <pc:sldMk cId="839883421" sldId="2135511944"/>
            <ac:spMk id="11" creationId="{DF7AB910-D6CE-9645-C91B-AE5BE5C32959}"/>
          </ac:spMkLst>
        </pc:spChg>
        <pc:picChg chg="add mod">
          <ac:chgData name="Anna Russell" userId="2c8629e2-14f6-4514-a2c3-f66556308083" providerId="ADAL" clId="{26068A18-4C33-A643-9353-34FD09D3BC88}" dt="2023-06-20T19:22:10.024" v="3584" actId="12789"/>
          <ac:picMkLst>
            <pc:docMk/>
            <pc:sldMk cId="839883421" sldId="2135511944"/>
            <ac:picMk id="5" creationId="{7137270D-21FB-244A-E8C0-4B709B7B5CF2}"/>
          </ac:picMkLst>
        </pc:picChg>
        <pc:picChg chg="del mod">
          <ac:chgData name="Anna Russell" userId="2c8629e2-14f6-4514-a2c3-f66556308083" providerId="ADAL" clId="{26068A18-4C33-A643-9353-34FD09D3BC88}" dt="2023-06-20T19:10:57.293" v="3429" actId="478"/>
          <ac:picMkLst>
            <pc:docMk/>
            <pc:sldMk cId="839883421" sldId="2135511944"/>
            <ac:picMk id="6146" creationId="{EDEDD31B-2448-C95B-643C-2DD7F8D3ACEB}"/>
          </ac:picMkLst>
        </pc:picChg>
      </pc:sldChg>
      <pc:sldMasterChg chg="del delSldLayout modSldLayout">
        <pc:chgData name="Anna Russell" userId="2c8629e2-14f6-4514-a2c3-f66556308083" providerId="ADAL" clId="{26068A18-4C33-A643-9353-34FD09D3BC88}" dt="2023-06-14T13:26:18.649" v="3006" actId="700"/>
        <pc:sldMasterMkLst>
          <pc:docMk/>
          <pc:sldMasterMk cId="0" sldId="2147483648"/>
        </pc:sldMasterMkLst>
        <pc:sldLayoutChg chg="del">
          <pc:chgData name="Anna Russell" userId="2c8629e2-14f6-4514-a2c3-f66556308083" providerId="ADAL" clId="{26068A18-4C33-A643-9353-34FD09D3BC88}" dt="2023-06-14T13:26:18.649" v="3006" actId="700"/>
          <pc:sldLayoutMkLst>
            <pc:docMk/>
            <pc:sldMasterMk cId="0" sldId="2147483648"/>
            <pc:sldLayoutMk cId="0" sldId="2147483661"/>
          </pc:sldLayoutMkLst>
        </pc:sldLayoutChg>
        <pc:sldLayoutChg chg="del">
          <pc:chgData name="Anna Russell" userId="2c8629e2-14f6-4514-a2c3-f66556308083" providerId="ADAL" clId="{26068A18-4C33-A643-9353-34FD09D3BC88}" dt="2023-06-14T13:26:18.649" v="3006" actId="700"/>
          <pc:sldLayoutMkLst>
            <pc:docMk/>
            <pc:sldMasterMk cId="0" sldId="2147483648"/>
            <pc:sldLayoutMk cId="0" sldId="2147483662"/>
          </pc:sldLayoutMkLst>
        </pc:sldLayoutChg>
        <pc:sldLayoutChg chg="del">
          <pc:chgData name="Anna Russell" userId="2c8629e2-14f6-4514-a2c3-f66556308083" providerId="ADAL" clId="{26068A18-4C33-A643-9353-34FD09D3BC88}" dt="2023-06-14T13:26:18.649" v="3006" actId="700"/>
          <pc:sldLayoutMkLst>
            <pc:docMk/>
            <pc:sldMasterMk cId="0" sldId="2147483648"/>
            <pc:sldLayoutMk cId="0" sldId="2147483663"/>
          </pc:sldLayoutMkLst>
        </pc:sldLayoutChg>
        <pc:sldLayoutChg chg="modSp del">
          <pc:chgData name="Anna Russell" userId="2c8629e2-14f6-4514-a2c3-f66556308083" providerId="ADAL" clId="{26068A18-4C33-A643-9353-34FD09D3BC88}" dt="2023-06-14T13:26:18.649" v="3006" actId="700"/>
          <pc:sldLayoutMkLst>
            <pc:docMk/>
            <pc:sldMasterMk cId="0" sldId="2147483648"/>
            <pc:sldLayoutMk cId="0" sldId="2147483664"/>
          </pc:sldLayoutMkLst>
        </pc:sldLayoutChg>
        <pc:sldLayoutChg chg="del">
          <pc:chgData name="Anna Russell" userId="2c8629e2-14f6-4514-a2c3-f66556308083" providerId="ADAL" clId="{26068A18-4C33-A643-9353-34FD09D3BC88}" dt="2023-06-14T13:26:18.649" v="3006" actId="700"/>
          <pc:sldLayoutMkLst>
            <pc:docMk/>
            <pc:sldMasterMk cId="0" sldId="2147483648"/>
            <pc:sldLayoutMk cId="0" sldId="2147483665"/>
          </pc:sldLayoutMkLst>
        </pc:sldLayoutChg>
      </pc:sldMasterChg>
      <pc:sldMasterChg chg="addSp delSp modSp mod addSldLayout delSldLayout modSldLayout sldLayoutOrd">
        <pc:chgData name="Anna Russell" userId="2c8629e2-14f6-4514-a2c3-f66556308083" providerId="ADAL" clId="{26068A18-4C33-A643-9353-34FD09D3BC88}" dt="2023-06-20T21:03:36.004" v="3623"/>
        <pc:sldMasterMkLst>
          <pc:docMk/>
          <pc:sldMasterMk cId="3522211958" sldId="2147483666"/>
        </pc:sldMasterMkLst>
        <pc:spChg chg="add del mod">
          <ac:chgData name="Anna Russell" userId="2c8629e2-14f6-4514-a2c3-f66556308083" providerId="ADAL" clId="{26068A18-4C33-A643-9353-34FD09D3BC88}" dt="2023-05-31T13:40:31.084" v="83" actId="478"/>
          <ac:spMkLst>
            <pc:docMk/>
            <pc:sldMasterMk cId="3522211958" sldId="2147483666"/>
            <ac:spMk id="2" creationId="{137F9DDF-9B29-ECBE-9E0D-E0C990020333}"/>
          </ac:spMkLst>
        </pc:spChg>
        <pc:spChg chg="add del mod">
          <ac:chgData name="Anna Russell" userId="2c8629e2-14f6-4514-a2c3-f66556308083" providerId="ADAL" clId="{26068A18-4C33-A643-9353-34FD09D3BC88}" dt="2023-05-31T13:42:46.390" v="142" actId="478"/>
          <ac:spMkLst>
            <pc:docMk/>
            <pc:sldMasterMk cId="3522211958" sldId="2147483666"/>
            <ac:spMk id="5" creationId="{50C40041-578C-9325-8267-59FCF860240D}"/>
          </ac:spMkLst>
        </pc:spChg>
        <pc:spChg chg="mod">
          <ac:chgData name="Anna Russell" userId="2c8629e2-14f6-4514-a2c3-f66556308083" providerId="ADAL" clId="{26068A18-4C33-A643-9353-34FD09D3BC88}" dt="2023-05-31T13:39:54.123" v="67" actId="3064"/>
          <ac:spMkLst>
            <pc:docMk/>
            <pc:sldMasterMk cId="3522211958" sldId="2147483666"/>
            <ac:spMk id="8" creationId="{FF5348FE-C384-2B20-0533-7BE4D8EEEDED}"/>
          </ac:spMkLst>
        </pc:spChg>
        <pc:spChg chg="add del mod">
          <ac:chgData name="Anna Russell" userId="2c8629e2-14f6-4514-a2c3-f66556308083" providerId="ADAL" clId="{26068A18-4C33-A643-9353-34FD09D3BC88}" dt="2023-05-31T15:14:49.490" v="936"/>
          <ac:spMkLst>
            <pc:docMk/>
            <pc:sldMasterMk cId="3522211958" sldId="2147483666"/>
            <ac:spMk id="9" creationId="{28DA1507-73A3-EB86-0BDB-82DEBC18CFB5}"/>
          </ac:spMkLst>
        </pc:spChg>
        <pc:spChg chg="add del mod">
          <ac:chgData name="Anna Russell" userId="2c8629e2-14f6-4514-a2c3-f66556308083" providerId="ADAL" clId="{26068A18-4C33-A643-9353-34FD09D3BC88}" dt="2023-05-31T15:14:50.171" v="937" actId="478"/>
          <ac:spMkLst>
            <pc:docMk/>
            <pc:sldMasterMk cId="3522211958" sldId="2147483666"/>
            <ac:spMk id="10" creationId="{E08C724D-16D1-B73E-8CBD-3C2BC7BDAD9B}"/>
          </ac:spMkLst>
        </pc:spChg>
        <pc:spChg chg="mod">
          <ac:chgData name="Anna Russell" userId="2c8629e2-14f6-4514-a2c3-f66556308083" providerId="ADAL" clId="{26068A18-4C33-A643-9353-34FD09D3BC88}" dt="2023-05-31T13:36:15.705" v="21" actId="1076"/>
          <ac:spMkLst>
            <pc:docMk/>
            <pc:sldMasterMk cId="3522211958" sldId="2147483666"/>
            <ac:spMk id="13" creationId="{2A52ED57-F2B5-E52F-2116-608BA0B7FE70}"/>
          </ac:spMkLst>
        </pc:spChg>
        <pc:spChg chg="mod">
          <ac:chgData name="Anna Russell" userId="2c8629e2-14f6-4514-a2c3-f66556308083" providerId="ADAL" clId="{26068A18-4C33-A643-9353-34FD09D3BC88}" dt="2023-06-20T21:01:48.806" v="3596" actId="20577"/>
          <ac:spMkLst>
            <pc:docMk/>
            <pc:sldMasterMk cId="3522211958" sldId="2147483666"/>
            <ac:spMk id="16" creationId="{2B09D032-E75C-F3D7-DE57-4C4675FD2D66}"/>
          </ac:spMkLst>
        </pc:spChg>
        <pc:grpChg chg="add del mod">
          <ac:chgData name="Anna Russell" userId="2c8629e2-14f6-4514-a2c3-f66556308083" providerId="ADAL" clId="{26068A18-4C33-A643-9353-34FD09D3BC88}" dt="2023-06-20T21:02:17.397" v="3605" actId="478"/>
          <ac:grpSpMkLst>
            <pc:docMk/>
            <pc:sldMasterMk cId="3522211958" sldId="2147483666"/>
            <ac:grpSpMk id="2" creationId="{13E14C41-2540-0BB4-1E1B-7CB09723EBCF}"/>
          </ac:grpSpMkLst>
        </pc:grpChg>
        <pc:picChg chg="del mod">
          <ac:chgData name="Anna Russell" userId="2c8629e2-14f6-4514-a2c3-f66556308083" providerId="ADAL" clId="{26068A18-4C33-A643-9353-34FD09D3BC88}" dt="2023-06-20T21:02:17.397" v="3605" actId="478"/>
          <ac:picMkLst>
            <pc:docMk/>
            <pc:sldMasterMk cId="3522211958" sldId="2147483666"/>
            <ac:picMk id="3" creationId="{F42F9C0E-58B4-77C8-01E6-40129D3FE4E5}"/>
          </ac:picMkLst>
        </pc:picChg>
        <pc:picChg chg="mod">
          <ac:chgData name="Anna Russell" userId="2c8629e2-14f6-4514-a2c3-f66556308083" providerId="ADAL" clId="{26068A18-4C33-A643-9353-34FD09D3BC88}" dt="2023-06-20T21:02:24.180" v="3607" actId="1076"/>
          <ac:picMkLst>
            <pc:docMk/>
            <pc:sldMasterMk cId="3522211958" sldId="2147483666"/>
            <ac:picMk id="4" creationId="{C1FF92CB-0671-73D8-A220-B7EE3860A22B}"/>
          </ac:picMkLst>
        </pc:picChg>
        <pc:picChg chg="mod">
          <ac:chgData name="Anna Russell" userId="2c8629e2-14f6-4514-a2c3-f66556308083" providerId="ADAL" clId="{26068A18-4C33-A643-9353-34FD09D3BC88}" dt="2023-06-20T21:02:06.148" v="3602" actId="555"/>
          <ac:picMkLst>
            <pc:docMk/>
            <pc:sldMasterMk cId="3522211958" sldId="2147483666"/>
            <ac:picMk id="6" creationId="{622025E8-4F9F-2B27-F41A-617E80692AAB}"/>
          </ac:picMkLst>
        </pc:picChg>
        <pc:cxnChg chg="add del mod">
          <ac:chgData name="Anna Russell" userId="2c8629e2-14f6-4514-a2c3-f66556308083" providerId="ADAL" clId="{26068A18-4C33-A643-9353-34FD09D3BC88}" dt="2023-05-31T13:40:53.197" v="88" actId="478"/>
          <ac:cxnSpMkLst>
            <pc:docMk/>
            <pc:sldMasterMk cId="3522211958" sldId="2147483666"/>
            <ac:cxnSpMk id="4" creationId="{4A0B02FA-B906-E9B2-57AF-4C98BF6B8448}"/>
          </ac:cxnSpMkLst>
        </pc:cxnChg>
        <pc:cxnChg chg="mod">
          <ac:chgData name="Anna Russell" userId="2c8629e2-14f6-4514-a2c3-f66556308083" providerId="ADAL" clId="{26068A18-4C33-A643-9353-34FD09D3BC88}" dt="2023-05-31T13:37:00.773" v="29" actId="1037"/>
          <ac:cxnSpMkLst>
            <pc:docMk/>
            <pc:sldMasterMk cId="3522211958" sldId="2147483666"/>
            <ac:cxnSpMk id="15" creationId="{E01CDA90-19EB-58F0-30E4-D81E6DC90EBB}"/>
          </ac:cxnSpMkLst>
        </pc:cxnChg>
        <pc:sldLayoutChg chg="modSp del mod">
          <pc:chgData name="Anna Russell" userId="2c8629e2-14f6-4514-a2c3-f66556308083" providerId="ADAL" clId="{26068A18-4C33-A643-9353-34FD09D3BC88}" dt="2023-05-31T13:55:40.228" v="601" actId="2696"/>
          <pc:sldLayoutMkLst>
            <pc:docMk/>
            <pc:sldMasterMk cId="3522211958" sldId="2147483666"/>
            <pc:sldLayoutMk cId="3534616751" sldId="2147483667"/>
          </pc:sldLayoutMkLst>
          <pc:picChg chg="mod">
            <ac:chgData name="Anna Russell" userId="2c8629e2-14f6-4514-a2c3-f66556308083" providerId="ADAL" clId="{26068A18-4C33-A643-9353-34FD09D3BC88}" dt="2023-05-31T13:47:14.890" v="219" actId="1076"/>
            <ac:picMkLst>
              <pc:docMk/>
              <pc:sldMasterMk cId="3522211958" sldId="2147483666"/>
              <pc:sldLayoutMk cId="3534616751" sldId="2147483667"/>
              <ac:picMk id="4" creationId="{28A77007-DB79-EDC8-F2B4-2923B97070FF}"/>
            </ac:picMkLst>
          </pc:picChg>
        </pc:sldLayoutChg>
        <pc:sldLayoutChg chg="del">
          <pc:chgData name="Anna Russell" userId="2c8629e2-14f6-4514-a2c3-f66556308083" providerId="ADAL" clId="{26068A18-4C33-A643-9353-34FD09D3BC88}" dt="2023-05-31T13:59:56.484" v="655" actId="2696"/>
          <pc:sldLayoutMkLst>
            <pc:docMk/>
            <pc:sldMasterMk cId="3522211958" sldId="2147483666"/>
            <pc:sldLayoutMk cId="1886625553" sldId="2147483668"/>
          </pc:sldLayoutMkLst>
        </pc:sldLayoutChg>
        <pc:sldLayoutChg chg="addSp delSp modSp mod">
          <pc:chgData name="Anna Russell" userId="2c8629e2-14f6-4514-a2c3-f66556308083" providerId="ADAL" clId="{26068A18-4C33-A643-9353-34FD09D3BC88}" dt="2023-06-01T12:31:33.850" v="1063"/>
          <pc:sldLayoutMkLst>
            <pc:docMk/>
            <pc:sldMasterMk cId="3522211958" sldId="2147483666"/>
            <pc:sldLayoutMk cId="2249079988" sldId="2147483669"/>
          </pc:sldLayoutMkLst>
          <pc:spChg chg="del mod">
            <ac:chgData name="Anna Russell" userId="2c8629e2-14f6-4514-a2c3-f66556308083" providerId="ADAL" clId="{26068A18-4C33-A643-9353-34FD09D3BC88}" dt="2023-05-31T13:41:01.875" v="89" actId="478"/>
            <ac:spMkLst>
              <pc:docMk/>
              <pc:sldMasterMk cId="3522211958" sldId="2147483666"/>
              <pc:sldLayoutMk cId="2249079988" sldId="2147483669"/>
              <ac:spMk id="2" creationId="{56DE6BF5-C545-8F06-8990-82DAC68E9167}"/>
            </ac:spMkLst>
          </pc:spChg>
          <pc:spChg chg="add del mod">
            <ac:chgData name="Anna Russell" userId="2c8629e2-14f6-4514-a2c3-f66556308083" providerId="ADAL" clId="{26068A18-4C33-A643-9353-34FD09D3BC88}" dt="2023-05-31T13:37:22.920" v="32" actId="21"/>
            <ac:spMkLst>
              <pc:docMk/>
              <pc:sldMasterMk cId="3522211958" sldId="2147483666"/>
              <pc:sldLayoutMk cId="2249079988" sldId="2147483669"/>
              <ac:spMk id="3" creationId="{ED93B83A-EBFA-655F-76C6-37AE249BDB77}"/>
            </ac:spMkLst>
          </pc:spChg>
          <pc:spChg chg="add del mod">
            <ac:chgData name="Anna Russell" userId="2c8629e2-14f6-4514-a2c3-f66556308083" providerId="ADAL" clId="{26068A18-4C33-A643-9353-34FD09D3BC88}" dt="2023-05-31T13:37:22.920" v="32" actId="21"/>
            <ac:spMkLst>
              <pc:docMk/>
              <pc:sldMasterMk cId="3522211958" sldId="2147483666"/>
              <pc:sldLayoutMk cId="2249079988" sldId="2147483669"/>
              <ac:spMk id="4" creationId="{C59A7F21-60D0-E7C4-22E6-AE4133BDEEC4}"/>
            </ac:spMkLst>
          </pc:spChg>
          <pc:spChg chg="del mod">
            <ac:chgData name="Anna Russell" userId="2c8629e2-14f6-4514-a2c3-f66556308083" providerId="ADAL" clId="{26068A18-4C33-A643-9353-34FD09D3BC88}" dt="2023-05-31T13:41:01.875" v="89" actId="478"/>
            <ac:spMkLst>
              <pc:docMk/>
              <pc:sldMasterMk cId="3522211958" sldId="2147483666"/>
              <pc:sldLayoutMk cId="2249079988" sldId="2147483669"/>
              <ac:spMk id="5" creationId="{65D4C225-42DF-B113-1654-829705D5EBE4}"/>
            </ac:spMkLst>
          </pc:spChg>
          <pc:spChg chg="del">
            <ac:chgData name="Anna Russell" userId="2c8629e2-14f6-4514-a2c3-f66556308083" providerId="ADAL" clId="{26068A18-4C33-A643-9353-34FD09D3BC88}" dt="2023-05-31T13:37:20.641" v="30" actId="478"/>
            <ac:spMkLst>
              <pc:docMk/>
              <pc:sldMasterMk cId="3522211958" sldId="2147483666"/>
              <pc:sldLayoutMk cId="2249079988" sldId="2147483669"/>
              <ac:spMk id="8" creationId="{0966DF53-15AB-018E-558B-40DBEC6585DB}"/>
            </ac:spMkLst>
          </pc:spChg>
          <pc:spChg chg="add del mod">
            <ac:chgData name="Anna Russell" userId="2c8629e2-14f6-4514-a2c3-f66556308083" providerId="ADAL" clId="{26068A18-4C33-A643-9353-34FD09D3BC88}" dt="2023-05-31T13:37:22.920" v="32" actId="21"/>
            <ac:spMkLst>
              <pc:docMk/>
              <pc:sldMasterMk cId="3522211958" sldId="2147483666"/>
              <pc:sldLayoutMk cId="2249079988" sldId="2147483669"/>
              <ac:spMk id="9" creationId="{E1DC848B-B578-988F-7BFB-B95A129BFB48}"/>
            </ac:spMkLst>
          </pc:spChg>
          <pc:spChg chg="add mod">
            <ac:chgData name="Anna Russell" userId="2c8629e2-14f6-4514-a2c3-f66556308083" providerId="ADAL" clId="{26068A18-4C33-A643-9353-34FD09D3BC88}" dt="2023-05-31T13:37:27.218" v="33"/>
            <ac:spMkLst>
              <pc:docMk/>
              <pc:sldMasterMk cId="3522211958" sldId="2147483666"/>
              <pc:sldLayoutMk cId="2249079988" sldId="2147483669"/>
              <ac:spMk id="10" creationId="{B711EEB1-0DB8-596F-13C6-3492A19E2E7C}"/>
            </ac:spMkLst>
          </pc:spChg>
          <pc:spChg chg="add del mod">
            <ac:chgData name="Anna Russell" userId="2c8629e2-14f6-4514-a2c3-f66556308083" providerId="ADAL" clId="{26068A18-4C33-A643-9353-34FD09D3BC88}" dt="2023-05-31T13:42:02.191" v="110" actId="478"/>
            <ac:spMkLst>
              <pc:docMk/>
              <pc:sldMasterMk cId="3522211958" sldId="2147483666"/>
              <pc:sldLayoutMk cId="2249079988" sldId="2147483669"/>
              <ac:spMk id="11" creationId="{8E8F86E3-4A75-5379-A5E8-2F256F539E30}"/>
            </ac:spMkLst>
          </pc:spChg>
          <pc:spChg chg="mod">
            <ac:chgData name="Anna Russell" userId="2c8629e2-14f6-4514-a2c3-f66556308083" providerId="ADAL" clId="{26068A18-4C33-A643-9353-34FD09D3BC88}" dt="2023-05-31T13:41:42.712" v="106" actId="3064"/>
            <ac:spMkLst>
              <pc:docMk/>
              <pc:sldMasterMk cId="3522211958" sldId="2147483666"/>
              <pc:sldLayoutMk cId="2249079988" sldId="2147483669"/>
              <ac:spMk id="12" creationId="{B46437E8-B2A9-334D-9BCF-C13135F18124}"/>
            </ac:spMkLst>
          </pc:spChg>
          <pc:spChg chg="add del mod">
            <ac:chgData name="Anna Russell" userId="2c8629e2-14f6-4514-a2c3-f66556308083" providerId="ADAL" clId="{26068A18-4C33-A643-9353-34FD09D3BC88}" dt="2023-05-31T13:42:02.191" v="110" actId="478"/>
            <ac:spMkLst>
              <pc:docMk/>
              <pc:sldMasterMk cId="3522211958" sldId="2147483666"/>
              <pc:sldLayoutMk cId="2249079988" sldId="2147483669"/>
              <ac:spMk id="13" creationId="{0FE959B0-7B60-2431-73D3-62DD5B819E59}"/>
            </ac:spMkLst>
          </pc:spChg>
          <pc:spChg chg="add mod">
            <ac:chgData name="Anna Russell" userId="2c8629e2-14f6-4514-a2c3-f66556308083" providerId="ADAL" clId="{26068A18-4C33-A643-9353-34FD09D3BC88}" dt="2023-05-31T13:42:12.148" v="123" actId="20577"/>
            <ac:spMkLst>
              <pc:docMk/>
              <pc:sldMasterMk cId="3522211958" sldId="2147483666"/>
              <pc:sldLayoutMk cId="2249079988" sldId="2147483669"/>
              <ac:spMk id="14" creationId="{047697D8-1172-66F2-5B93-54CFE1CF2E47}"/>
            </ac:spMkLst>
          </pc:spChg>
          <pc:spChg chg="add mod">
            <ac:chgData name="Anna Russell" userId="2c8629e2-14f6-4514-a2c3-f66556308083" providerId="ADAL" clId="{26068A18-4C33-A643-9353-34FD09D3BC88}" dt="2023-06-01T12:31:33.850" v="1063"/>
            <ac:spMkLst>
              <pc:docMk/>
              <pc:sldMasterMk cId="3522211958" sldId="2147483666"/>
              <pc:sldLayoutMk cId="2249079988" sldId="2147483669"/>
              <ac:spMk id="15" creationId="{C1827365-9167-DAFA-BF1F-2C581368F6F7}"/>
            </ac:spMkLst>
          </pc:spChg>
          <pc:picChg chg="add del mod">
            <ac:chgData name="Anna Russell" userId="2c8629e2-14f6-4514-a2c3-f66556308083" providerId="ADAL" clId="{26068A18-4C33-A643-9353-34FD09D3BC88}" dt="2023-05-31T13:37:22.920" v="32" actId="21"/>
            <ac:picMkLst>
              <pc:docMk/>
              <pc:sldMasterMk cId="3522211958" sldId="2147483666"/>
              <pc:sldLayoutMk cId="2249079988" sldId="2147483669"/>
              <ac:picMk id="7" creationId="{93437F07-AC6C-E892-CFFE-F233AF667583}"/>
            </ac:picMkLst>
          </pc:picChg>
          <pc:cxnChg chg="add del mod">
            <ac:chgData name="Anna Russell" userId="2c8629e2-14f6-4514-a2c3-f66556308083" providerId="ADAL" clId="{26068A18-4C33-A643-9353-34FD09D3BC88}" dt="2023-05-31T13:37:22.920" v="32" actId="21"/>
            <ac:cxnSpMkLst>
              <pc:docMk/>
              <pc:sldMasterMk cId="3522211958" sldId="2147483666"/>
              <pc:sldLayoutMk cId="2249079988" sldId="2147483669"/>
              <ac:cxnSpMk id="6" creationId="{B697E1CE-949B-4D0E-4565-D3E3595E536B}"/>
            </ac:cxnSpMkLst>
          </pc:cxnChg>
        </pc:sldLayoutChg>
        <pc:sldLayoutChg chg="addSp delSp modSp add del mod">
          <pc:chgData name="Anna Russell" userId="2c8629e2-14f6-4514-a2c3-f66556308083" providerId="ADAL" clId="{26068A18-4C33-A643-9353-34FD09D3BC88}" dt="2023-05-31T15:19:52.234" v="996" actId="2696"/>
          <pc:sldLayoutMkLst>
            <pc:docMk/>
            <pc:sldMasterMk cId="3522211958" sldId="2147483666"/>
            <pc:sldLayoutMk cId="4102825859" sldId="2147483670"/>
          </pc:sldLayoutMkLst>
          <pc:spChg chg="del">
            <ac:chgData name="Anna Russell" userId="2c8629e2-14f6-4514-a2c3-f66556308083" providerId="ADAL" clId="{26068A18-4C33-A643-9353-34FD09D3BC88}" dt="2023-05-31T13:37:54.592" v="42" actId="478"/>
            <ac:spMkLst>
              <pc:docMk/>
              <pc:sldMasterMk cId="3522211958" sldId="2147483666"/>
              <pc:sldLayoutMk cId="4102825859" sldId="2147483670"/>
              <ac:spMk id="2" creationId="{1F9B5CC5-2B82-4A1E-3CA1-60C4F44A2A09}"/>
            </ac:spMkLst>
          </pc:spChg>
          <pc:spChg chg="del">
            <ac:chgData name="Anna Russell" userId="2c8629e2-14f6-4514-a2c3-f66556308083" providerId="ADAL" clId="{26068A18-4C33-A643-9353-34FD09D3BC88}" dt="2023-05-31T13:37:54.592" v="42" actId="478"/>
            <ac:spMkLst>
              <pc:docMk/>
              <pc:sldMasterMk cId="3522211958" sldId="2147483666"/>
              <pc:sldLayoutMk cId="4102825859" sldId="2147483670"/>
              <ac:spMk id="3" creationId="{720C15B1-50F1-F640-831F-C9C0A9F0A35C}"/>
            </ac:spMkLst>
          </pc:spChg>
          <pc:spChg chg="del mod">
            <ac:chgData name="Anna Russell" userId="2c8629e2-14f6-4514-a2c3-f66556308083" providerId="ADAL" clId="{26068A18-4C33-A643-9353-34FD09D3BC88}" dt="2023-05-31T13:42:18.320" v="124" actId="478"/>
            <ac:spMkLst>
              <pc:docMk/>
              <pc:sldMasterMk cId="3522211958" sldId="2147483666"/>
              <pc:sldLayoutMk cId="4102825859" sldId="2147483670"/>
              <ac:spMk id="4" creationId="{779117E8-8EA0-114A-8675-CD07D52EB3B7}"/>
            </ac:spMkLst>
          </pc:spChg>
          <pc:spChg chg="del">
            <ac:chgData name="Anna Russell" userId="2c8629e2-14f6-4514-a2c3-f66556308083" providerId="ADAL" clId="{26068A18-4C33-A643-9353-34FD09D3BC88}" dt="2023-05-31T13:37:54.592" v="42" actId="478"/>
            <ac:spMkLst>
              <pc:docMk/>
              <pc:sldMasterMk cId="3522211958" sldId="2147483666"/>
              <pc:sldLayoutMk cId="4102825859" sldId="2147483670"/>
              <ac:spMk id="7" creationId="{818C90D8-64F6-E973-69F9-0996C29978B7}"/>
            </ac:spMkLst>
          </pc:spChg>
          <pc:spChg chg="add del mod">
            <ac:chgData name="Anna Russell" userId="2c8629e2-14f6-4514-a2c3-f66556308083" providerId="ADAL" clId="{26068A18-4C33-A643-9353-34FD09D3BC88}" dt="2023-05-31T13:42:52.493" v="143" actId="478"/>
            <ac:spMkLst>
              <pc:docMk/>
              <pc:sldMasterMk cId="3522211958" sldId="2147483666"/>
              <pc:sldLayoutMk cId="4102825859" sldId="2147483670"/>
              <ac:spMk id="8" creationId="{747D74BE-2E78-6D58-5C25-9F4CE2655D7E}"/>
            </ac:spMkLst>
          </pc:spChg>
          <pc:spChg chg="add mod">
            <ac:chgData name="Anna Russell" userId="2c8629e2-14f6-4514-a2c3-f66556308083" providerId="ADAL" clId="{26068A18-4C33-A643-9353-34FD09D3BC88}" dt="2023-05-31T13:42:25.999" v="137" actId="20577"/>
            <ac:spMkLst>
              <pc:docMk/>
              <pc:sldMasterMk cId="3522211958" sldId="2147483666"/>
              <pc:sldLayoutMk cId="4102825859" sldId="2147483670"/>
              <ac:spMk id="9" creationId="{73DCF022-3D9A-036D-8C92-6C79364A4F80}"/>
            </ac:spMkLst>
          </pc:spChg>
          <pc:spChg chg="add mod">
            <ac:chgData name="Anna Russell" userId="2c8629e2-14f6-4514-a2c3-f66556308083" providerId="ADAL" clId="{26068A18-4C33-A643-9353-34FD09D3BC88}" dt="2023-05-31T15:14:55.748" v="943"/>
            <ac:spMkLst>
              <pc:docMk/>
              <pc:sldMasterMk cId="3522211958" sldId="2147483666"/>
              <pc:sldLayoutMk cId="4102825859" sldId="2147483670"/>
              <ac:spMk id="10" creationId="{9593012F-A359-8099-2426-B094891EBB32}"/>
            </ac:spMkLst>
          </pc:spChg>
          <pc:spChg chg="add mod">
            <ac:chgData name="Anna Russell" userId="2c8629e2-14f6-4514-a2c3-f66556308083" providerId="ADAL" clId="{26068A18-4C33-A643-9353-34FD09D3BC88}" dt="2023-05-31T13:42:52.846" v="144"/>
            <ac:spMkLst>
              <pc:docMk/>
              <pc:sldMasterMk cId="3522211958" sldId="2147483666"/>
              <pc:sldLayoutMk cId="4102825859" sldId="2147483670"/>
              <ac:spMk id="11" creationId="{175DEEB1-C683-8533-314D-EA2B08E10226}"/>
            </ac:spMkLst>
          </pc:spChg>
          <pc:spChg chg="add mod">
            <ac:chgData name="Anna Russell" userId="2c8629e2-14f6-4514-a2c3-f66556308083" providerId="ADAL" clId="{26068A18-4C33-A643-9353-34FD09D3BC88}" dt="2023-05-31T13:42:52.846" v="144"/>
            <ac:spMkLst>
              <pc:docMk/>
              <pc:sldMasterMk cId="3522211958" sldId="2147483666"/>
              <pc:sldLayoutMk cId="4102825859" sldId="2147483670"/>
              <ac:spMk id="12" creationId="{CEF1829E-1785-723C-D542-D289C7B3E9D7}"/>
            </ac:spMkLst>
          </pc:spChg>
          <pc:spChg chg="add mod">
            <ac:chgData name="Anna Russell" userId="2c8629e2-14f6-4514-a2c3-f66556308083" providerId="ADAL" clId="{26068A18-4C33-A643-9353-34FD09D3BC88}" dt="2023-05-31T13:42:52.846" v="144"/>
            <ac:spMkLst>
              <pc:docMk/>
              <pc:sldMasterMk cId="3522211958" sldId="2147483666"/>
              <pc:sldLayoutMk cId="4102825859" sldId="2147483670"/>
              <ac:spMk id="15" creationId="{D8F08A0B-6334-0E95-E093-312DD8A11E3F}"/>
            </ac:spMkLst>
          </pc:spChg>
          <pc:spChg chg="del mod">
            <ac:chgData name="Anna Russell" userId="2c8629e2-14f6-4514-a2c3-f66556308083" providerId="ADAL" clId="{26068A18-4C33-A643-9353-34FD09D3BC88}" dt="2023-05-31T13:42:18.320" v="124" actId="478"/>
            <ac:spMkLst>
              <pc:docMk/>
              <pc:sldMasterMk cId="3522211958" sldId="2147483666"/>
              <pc:sldLayoutMk cId="4102825859" sldId="2147483670"/>
              <ac:spMk id="34" creationId="{3E823696-E0A6-BB84-FDF9-ACECFACC266C}"/>
            </ac:spMkLst>
          </pc:spChg>
          <pc:picChg chg="del">
            <ac:chgData name="Anna Russell" userId="2c8629e2-14f6-4514-a2c3-f66556308083" providerId="ADAL" clId="{26068A18-4C33-A643-9353-34FD09D3BC88}" dt="2023-05-31T13:37:54.592" v="42" actId="478"/>
            <ac:picMkLst>
              <pc:docMk/>
              <pc:sldMasterMk cId="3522211958" sldId="2147483666"/>
              <pc:sldLayoutMk cId="4102825859" sldId="2147483670"/>
              <ac:picMk id="6" creationId="{C8EE004A-DDEF-6004-A8A3-492ED17C5010}"/>
            </ac:picMkLst>
          </pc:picChg>
          <pc:picChg chg="add mod">
            <ac:chgData name="Anna Russell" userId="2c8629e2-14f6-4514-a2c3-f66556308083" providerId="ADAL" clId="{26068A18-4C33-A643-9353-34FD09D3BC88}" dt="2023-05-31T13:42:52.846" v="144"/>
            <ac:picMkLst>
              <pc:docMk/>
              <pc:sldMasterMk cId="3522211958" sldId="2147483666"/>
              <pc:sldLayoutMk cId="4102825859" sldId="2147483670"/>
              <ac:picMk id="14" creationId="{199BCEC4-5BB1-2B68-93A6-2BCF1EBAC0B2}"/>
            </ac:picMkLst>
          </pc:picChg>
          <pc:picChg chg="mod modCrop">
            <ac:chgData name="Anna Russell" userId="2c8629e2-14f6-4514-a2c3-f66556308083" providerId="ADAL" clId="{26068A18-4C33-A643-9353-34FD09D3BC88}" dt="2023-05-31T13:43:02.290" v="147" actId="167"/>
            <ac:picMkLst>
              <pc:docMk/>
              <pc:sldMasterMk cId="3522211958" sldId="2147483666"/>
              <pc:sldLayoutMk cId="4102825859" sldId="2147483670"/>
              <ac:picMk id="22" creationId="{806D16F6-115B-787F-0226-B3156C1F34A5}"/>
            </ac:picMkLst>
          </pc:picChg>
          <pc:cxnChg chg="del">
            <ac:chgData name="Anna Russell" userId="2c8629e2-14f6-4514-a2c3-f66556308083" providerId="ADAL" clId="{26068A18-4C33-A643-9353-34FD09D3BC88}" dt="2023-05-31T13:37:54.592" v="42" actId="478"/>
            <ac:cxnSpMkLst>
              <pc:docMk/>
              <pc:sldMasterMk cId="3522211958" sldId="2147483666"/>
              <pc:sldLayoutMk cId="4102825859" sldId="2147483670"/>
              <ac:cxnSpMk id="5" creationId="{6047911E-8D44-AD05-8A3B-F88545D97D7A}"/>
            </ac:cxnSpMkLst>
          </pc:cxnChg>
          <pc:cxnChg chg="add mod">
            <ac:chgData name="Anna Russell" userId="2c8629e2-14f6-4514-a2c3-f66556308083" providerId="ADAL" clId="{26068A18-4C33-A643-9353-34FD09D3BC88}" dt="2023-05-31T13:42:52.846" v="144"/>
            <ac:cxnSpMkLst>
              <pc:docMk/>
              <pc:sldMasterMk cId="3522211958" sldId="2147483666"/>
              <pc:sldLayoutMk cId="4102825859" sldId="2147483670"/>
              <ac:cxnSpMk id="13" creationId="{D84D8305-12B6-3AB8-C65F-C052CA29A6E4}"/>
            </ac:cxnSpMkLst>
          </pc:cxnChg>
        </pc:sldLayoutChg>
        <pc:sldLayoutChg chg="addSp delSp modSp mod">
          <pc:chgData name="Anna Russell" userId="2c8629e2-14f6-4514-a2c3-f66556308083" providerId="ADAL" clId="{26068A18-4C33-A643-9353-34FD09D3BC88}" dt="2023-06-20T21:03:19.577" v="3617"/>
          <pc:sldLayoutMkLst>
            <pc:docMk/>
            <pc:sldMasterMk cId="3522211958" sldId="2147483666"/>
            <pc:sldLayoutMk cId="3028267125" sldId="2147483671"/>
          </pc:sldLayoutMkLst>
          <pc:spChg chg="del">
            <ac:chgData name="Anna Russell" userId="2c8629e2-14f6-4514-a2c3-f66556308083" providerId="ADAL" clId="{26068A18-4C33-A643-9353-34FD09D3BC88}" dt="2023-05-31T13:38:50.082" v="53" actId="478"/>
            <ac:spMkLst>
              <pc:docMk/>
              <pc:sldMasterMk cId="3522211958" sldId="2147483666"/>
              <pc:sldLayoutMk cId="3028267125" sldId="2147483671"/>
              <ac:spMk id="2" creationId="{1F9B5CC5-2B82-4A1E-3CA1-60C4F44A2A09}"/>
            </ac:spMkLst>
          </pc:spChg>
          <pc:spChg chg="add mod">
            <ac:chgData name="Anna Russell" userId="2c8629e2-14f6-4514-a2c3-f66556308083" providerId="ADAL" clId="{26068A18-4C33-A643-9353-34FD09D3BC88}" dt="2023-06-20T21:03:19.577" v="3617"/>
            <ac:spMkLst>
              <pc:docMk/>
              <pc:sldMasterMk cId="3522211958" sldId="2147483666"/>
              <pc:sldLayoutMk cId="3028267125" sldId="2147483671"/>
              <ac:spMk id="2" creationId="{26449345-B6F6-103A-327D-76B9CCC710CD}"/>
            </ac:spMkLst>
          </pc:spChg>
          <pc:spChg chg="del">
            <ac:chgData name="Anna Russell" userId="2c8629e2-14f6-4514-a2c3-f66556308083" providerId="ADAL" clId="{26068A18-4C33-A643-9353-34FD09D3BC88}" dt="2023-05-31T13:38:50.082" v="53" actId="478"/>
            <ac:spMkLst>
              <pc:docMk/>
              <pc:sldMasterMk cId="3522211958" sldId="2147483666"/>
              <pc:sldLayoutMk cId="3028267125" sldId="2147483671"/>
              <ac:spMk id="3" creationId="{720C15B1-50F1-F640-831F-C9C0A9F0A35C}"/>
            </ac:spMkLst>
          </pc:spChg>
          <pc:spChg chg="del">
            <ac:chgData name="Anna Russell" userId="2c8629e2-14f6-4514-a2c3-f66556308083" providerId="ADAL" clId="{26068A18-4C33-A643-9353-34FD09D3BC88}" dt="2023-05-31T13:38:58.345" v="56" actId="478"/>
            <ac:spMkLst>
              <pc:docMk/>
              <pc:sldMasterMk cId="3522211958" sldId="2147483666"/>
              <pc:sldLayoutMk cId="3028267125" sldId="2147483671"/>
              <ac:spMk id="4" creationId="{779117E8-8EA0-114A-8675-CD07D52EB3B7}"/>
            </ac:spMkLst>
          </pc:spChg>
          <pc:spChg chg="del">
            <ac:chgData name="Anna Russell" userId="2c8629e2-14f6-4514-a2c3-f66556308083" providerId="ADAL" clId="{26068A18-4C33-A643-9353-34FD09D3BC88}" dt="2023-05-31T13:38:50.082" v="53" actId="478"/>
            <ac:spMkLst>
              <pc:docMk/>
              <pc:sldMasterMk cId="3522211958" sldId="2147483666"/>
              <pc:sldLayoutMk cId="3028267125" sldId="2147483671"/>
              <ac:spMk id="7" creationId="{818C90D8-64F6-E973-69F9-0996C29978B7}"/>
            </ac:spMkLst>
          </pc:spChg>
          <pc:spChg chg="add del mod">
            <ac:chgData name="Anna Russell" userId="2c8629e2-14f6-4514-a2c3-f66556308083" providerId="ADAL" clId="{26068A18-4C33-A643-9353-34FD09D3BC88}" dt="2023-05-31T13:38:46.449" v="52" actId="767"/>
            <ac:spMkLst>
              <pc:docMk/>
              <pc:sldMasterMk cId="3522211958" sldId="2147483666"/>
              <pc:sldLayoutMk cId="3028267125" sldId="2147483671"/>
              <ac:spMk id="8" creationId="{B1A1AA0E-87D9-FB6C-694A-AF9D25C64016}"/>
            </ac:spMkLst>
          </pc:spChg>
          <pc:spChg chg="mod">
            <ac:chgData name="Anna Russell" userId="2c8629e2-14f6-4514-a2c3-f66556308083" providerId="ADAL" clId="{26068A18-4C33-A643-9353-34FD09D3BC88}" dt="2023-05-31T13:42:38.917" v="140" actId="14100"/>
            <ac:spMkLst>
              <pc:docMk/>
              <pc:sldMasterMk cId="3522211958" sldId="2147483666"/>
              <pc:sldLayoutMk cId="3028267125" sldId="2147483671"/>
              <ac:spMk id="9" creationId="{DF378BC9-15D6-ACAB-1B78-DC39F8836F1F}"/>
            </ac:spMkLst>
          </pc:spChg>
          <pc:spChg chg="add del mod">
            <ac:chgData name="Anna Russell" userId="2c8629e2-14f6-4514-a2c3-f66556308083" providerId="ADAL" clId="{26068A18-4C33-A643-9353-34FD09D3BC88}" dt="2023-05-31T13:43:05.701" v="148" actId="478"/>
            <ac:spMkLst>
              <pc:docMk/>
              <pc:sldMasterMk cId="3522211958" sldId="2147483666"/>
              <pc:sldLayoutMk cId="3028267125" sldId="2147483671"/>
              <ac:spMk id="10" creationId="{EE1FB5FE-0A04-9690-63E1-2948F24C8408}"/>
            </ac:spMkLst>
          </pc:spChg>
          <pc:spChg chg="add del mod">
            <ac:chgData name="Anna Russell" userId="2c8629e2-14f6-4514-a2c3-f66556308083" providerId="ADAL" clId="{26068A18-4C33-A643-9353-34FD09D3BC88}" dt="2023-05-31T13:42:32.704" v="138" actId="478"/>
            <ac:spMkLst>
              <pc:docMk/>
              <pc:sldMasterMk cId="3522211958" sldId="2147483666"/>
              <pc:sldLayoutMk cId="3028267125" sldId="2147483671"/>
              <ac:spMk id="11" creationId="{FB7BCD84-AB3A-6948-39BD-E20BECD76846}"/>
            </ac:spMkLst>
          </pc:spChg>
          <pc:spChg chg="add del mod">
            <ac:chgData name="Anna Russell" userId="2c8629e2-14f6-4514-a2c3-f66556308083" providerId="ADAL" clId="{26068A18-4C33-A643-9353-34FD09D3BC88}" dt="2023-05-31T13:42:32.704" v="138" actId="478"/>
            <ac:spMkLst>
              <pc:docMk/>
              <pc:sldMasterMk cId="3522211958" sldId="2147483666"/>
              <pc:sldLayoutMk cId="3028267125" sldId="2147483671"/>
              <ac:spMk id="12" creationId="{66DE3CB1-0A33-84C7-DA24-F78F32B07C7D}"/>
            </ac:spMkLst>
          </pc:spChg>
          <pc:spChg chg="add mod">
            <ac:chgData name="Anna Russell" userId="2c8629e2-14f6-4514-a2c3-f66556308083" providerId="ADAL" clId="{26068A18-4C33-A643-9353-34FD09D3BC88}" dt="2023-05-31T13:42:32.990" v="139"/>
            <ac:spMkLst>
              <pc:docMk/>
              <pc:sldMasterMk cId="3522211958" sldId="2147483666"/>
              <pc:sldLayoutMk cId="3028267125" sldId="2147483671"/>
              <ac:spMk id="13" creationId="{6CD08903-145E-EE54-EC20-FAE20F5C4A41}"/>
            </ac:spMkLst>
          </pc:spChg>
          <pc:spChg chg="add mod">
            <ac:chgData name="Anna Russell" userId="2c8629e2-14f6-4514-a2c3-f66556308083" providerId="ADAL" clId="{26068A18-4C33-A643-9353-34FD09D3BC88}" dt="2023-06-01T12:31:38.401" v="1065"/>
            <ac:spMkLst>
              <pc:docMk/>
              <pc:sldMasterMk cId="3522211958" sldId="2147483666"/>
              <pc:sldLayoutMk cId="3028267125" sldId="2147483671"/>
              <ac:spMk id="14" creationId="{C911B52D-C5A5-0448-2C22-10FF88B45F57}"/>
            </ac:spMkLst>
          </pc:spChg>
          <pc:spChg chg="add del mod">
            <ac:chgData name="Anna Russell" userId="2c8629e2-14f6-4514-a2c3-f66556308083" providerId="ADAL" clId="{26068A18-4C33-A643-9353-34FD09D3BC88}" dt="2023-05-31T13:43:37.550" v="157"/>
            <ac:spMkLst>
              <pc:docMk/>
              <pc:sldMasterMk cId="3522211958" sldId="2147483666"/>
              <pc:sldLayoutMk cId="3028267125" sldId="2147483671"/>
              <ac:spMk id="15" creationId="{7479E281-18AC-7067-9C7F-485BEDCE3529}"/>
            </ac:spMkLst>
          </pc:spChg>
          <pc:spChg chg="add del mod">
            <ac:chgData name="Anna Russell" userId="2c8629e2-14f6-4514-a2c3-f66556308083" providerId="ADAL" clId="{26068A18-4C33-A643-9353-34FD09D3BC88}" dt="2023-05-31T13:43:37.550" v="157"/>
            <ac:spMkLst>
              <pc:docMk/>
              <pc:sldMasterMk cId="3522211958" sldId="2147483666"/>
              <pc:sldLayoutMk cId="3028267125" sldId="2147483671"/>
              <ac:spMk id="16" creationId="{A69BC597-9236-0988-8424-D0C6A1CC9AB1}"/>
            </ac:spMkLst>
          </pc:spChg>
          <pc:spChg chg="add del mod">
            <ac:chgData name="Anna Russell" userId="2c8629e2-14f6-4514-a2c3-f66556308083" providerId="ADAL" clId="{26068A18-4C33-A643-9353-34FD09D3BC88}" dt="2023-06-20T21:03:19.334" v="3616" actId="478"/>
            <ac:spMkLst>
              <pc:docMk/>
              <pc:sldMasterMk cId="3522211958" sldId="2147483666"/>
              <pc:sldLayoutMk cId="3028267125" sldId="2147483671"/>
              <ac:spMk id="19" creationId="{D889F575-1B2C-EDCD-E5D0-9B87836EE8E9}"/>
            </ac:spMkLst>
          </pc:spChg>
          <pc:spChg chg="del">
            <ac:chgData name="Anna Russell" userId="2c8629e2-14f6-4514-a2c3-f66556308083" providerId="ADAL" clId="{26068A18-4C33-A643-9353-34FD09D3BC88}" dt="2023-05-31T13:38:58.345" v="56" actId="478"/>
            <ac:spMkLst>
              <pc:docMk/>
              <pc:sldMasterMk cId="3522211958" sldId="2147483666"/>
              <pc:sldLayoutMk cId="3028267125" sldId="2147483671"/>
              <ac:spMk id="34" creationId="{3E823696-E0A6-BB84-FDF9-ACECFACC266C}"/>
            </ac:spMkLst>
          </pc:spChg>
          <pc:picChg chg="add mod">
            <ac:chgData name="Anna Russell" userId="2c8629e2-14f6-4514-a2c3-f66556308083" providerId="ADAL" clId="{26068A18-4C33-A643-9353-34FD09D3BC88}" dt="2023-06-20T21:03:19.577" v="3617"/>
            <ac:picMkLst>
              <pc:docMk/>
              <pc:sldMasterMk cId="3522211958" sldId="2147483666"/>
              <pc:sldLayoutMk cId="3028267125" sldId="2147483671"/>
              <ac:picMk id="3" creationId="{0CBBD625-2D83-00DB-D34A-CD216C46EF75}"/>
            </ac:picMkLst>
          </pc:picChg>
          <pc:picChg chg="del">
            <ac:chgData name="Anna Russell" userId="2c8629e2-14f6-4514-a2c3-f66556308083" providerId="ADAL" clId="{26068A18-4C33-A643-9353-34FD09D3BC88}" dt="2023-05-31T13:38:50.082" v="53" actId="478"/>
            <ac:picMkLst>
              <pc:docMk/>
              <pc:sldMasterMk cId="3522211958" sldId="2147483666"/>
              <pc:sldLayoutMk cId="3028267125" sldId="2147483671"/>
              <ac:picMk id="6" creationId="{C8EE004A-DDEF-6004-A8A3-492ED17C5010}"/>
            </ac:picMkLst>
          </pc:picChg>
          <pc:picChg chg="add del mod">
            <ac:chgData name="Anna Russell" userId="2c8629e2-14f6-4514-a2c3-f66556308083" providerId="ADAL" clId="{26068A18-4C33-A643-9353-34FD09D3BC88}" dt="2023-05-31T13:43:37.550" v="157"/>
            <ac:picMkLst>
              <pc:docMk/>
              <pc:sldMasterMk cId="3522211958" sldId="2147483666"/>
              <pc:sldLayoutMk cId="3028267125" sldId="2147483671"/>
              <ac:picMk id="18" creationId="{055A1B6E-C1DD-D419-0735-36CBA2B0C648}"/>
            </ac:picMkLst>
          </pc:picChg>
          <pc:cxnChg chg="del">
            <ac:chgData name="Anna Russell" userId="2c8629e2-14f6-4514-a2c3-f66556308083" providerId="ADAL" clId="{26068A18-4C33-A643-9353-34FD09D3BC88}" dt="2023-05-31T13:38:50.082" v="53" actId="478"/>
            <ac:cxnSpMkLst>
              <pc:docMk/>
              <pc:sldMasterMk cId="3522211958" sldId="2147483666"/>
              <pc:sldLayoutMk cId="3028267125" sldId="2147483671"/>
              <ac:cxnSpMk id="5" creationId="{6047911E-8D44-AD05-8A3B-F88545D97D7A}"/>
            </ac:cxnSpMkLst>
          </pc:cxnChg>
          <pc:cxnChg chg="add del mod">
            <ac:chgData name="Anna Russell" userId="2c8629e2-14f6-4514-a2c3-f66556308083" providerId="ADAL" clId="{26068A18-4C33-A643-9353-34FD09D3BC88}" dt="2023-05-31T13:43:37.550" v="157"/>
            <ac:cxnSpMkLst>
              <pc:docMk/>
              <pc:sldMasterMk cId="3522211958" sldId="2147483666"/>
              <pc:sldLayoutMk cId="3028267125" sldId="2147483671"/>
              <ac:cxnSpMk id="17" creationId="{CA7F1130-C325-A051-8CF7-E84589C06515}"/>
            </ac:cxnSpMkLst>
          </pc:cxnChg>
        </pc:sldLayoutChg>
        <pc:sldLayoutChg chg="addSp delSp modSp add del mod">
          <pc:chgData name="Anna Russell" userId="2c8629e2-14f6-4514-a2c3-f66556308083" providerId="ADAL" clId="{26068A18-4C33-A643-9353-34FD09D3BC88}" dt="2023-06-20T21:03:24.188" v="3619"/>
          <pc:sldLayoutMkLst>
            <pc:docMk/>
            <pc:sldMasterMk cId="3522211958" sldId="2147483666"/>
            <pc:sldLayoutMk cId="2314972716" sldId="2147483672"/>
          </pc:sldLayoutMkLst>
          <pc:spChg chg="add mod">
            <ac:chgData name="Anna Russell" userId="2c8629e2-14f6-4514-a2c3-f66556308083" providerId="ADAL" clId="{26068A18-4C33-A643-9353-34FD09D3BC88}" dt="2023-06-20T21:03:24.188" v="3619"/>
            <ac:spMkLst>
              <pc:docMk/>
              <pc:sldMasterMk cId="3522211958" sldId="2147483666"/>
              <pc:sldLayoutMk cId="2314972716" sldId="2147483672"/>
              <ac:spMk id="2" creationId="{76535150-2F14-DE56-2A07-F6556F442931}"/>
            </ac:spMkLst>
          </pc:spChg>
          <pc:spChg chg="add del mod">
            <ac:chgData name="Anna Russell" userId="2c8629e2-14f6-4514-a2c3-f66556308083" providerId="ADAL" clId="{26068A18-4C33-A643-9353-34FD09D3BC88}" dt="2023-05-31T13:43:29.862" v="152"/>
            <ac:spMkLst>
              <pc:docMk/>
              <pc:sldMasterMk cId="3522211958" sldId="2147483666"/>
              <pc:sldLayoutMk cId="2314972716" sldId="2147483672"/>
              <ac:spMk id="2" creationId="{7A7BB3DB-A150-7E41-5F7B-9D0F43D33E43}"/>
            </ac:spMkLst>
          </pc:spChg>
          <pc:spChg chg="del">
            <ac:chgData name="Anna Russell" userId="2c8629e2-14f6-4514-a2c3-f66556308083" providerId="ADAL" clId="{26068A18-4C33-A643-9353-34FD09D3BC88}" dt="2023-05-31T13:44:40.647" v="172" actId="478"/>
            <ac:spMkLst>
              <pc:docMk/>
              <pc:sldMasterMk cId="3522211958" sldId="2147483666"/>
              <pc:sldLayoutMk cId="2314972716" sldId="2147483672"/>
              <ac:spMk id="3" creationId="{DBE1D531-D174-5C14-91A4-43B4BF4485A3}"/>
            </ac:spMkLst>
          </pc:spChg>
          <pc:spChg chg="del">
            <ac:chgData name="Anna Russell" userId="2c8629e2-14f6-4514-a2c3-f66556308083" providerId="ADAL" clId="{26068A18-4C33-A643-9353-34FD09D3BC88}" dt="2023-05-31T13:44:15.406" v="166" actId="478"/>
            <ac:spMkLst>
              <pc:docMk/>
              <pc:sldMasterMk cId="3522211958" sldId="2147483666"/>
              <pc:sldLayoutMk cId="2314972716" sldId="2147483672"/>
              <ac:spMk id="4" creationId="{9E1FAC57-95C6-F74C-B9BA-0981AE3BB927}"/>
            </ac:spMkLst>
          </pc:spChg>
          <pc:spChg chg="add del mod">
            <ac:chgData name="Anna Russell" userId="2c8629e2-14f6-4514-a2c3-f66556308083" providerId="ADAL" clId="{26068A18-4C33-A643-9353-34FD09D3BC88}" dt="2023-05-31T13:43:29.862" v="152"/>
            <ac:spMkLst>
              <pc:docMk/>
              <pc:sldMasterMk cId="3522211958" sldId="2147483666"/>
              <pc:sldLayoutMk cId="2314972716" sldId="2147483672"/>
              <ac:spMk id="5" creationId="{65938CEF-2745-B33D-D150-D2D65A382DE8}"/>
            </ac:spMkLst>
          </pc:spChg>
          <pc:spChg chg="del">
            <ac:chgData name="Anna Russell" userId="2c8629e2-14f6-4514-a2c3-f66556308083" providerId="ADAL" clId="{26068A18-4C33-A643-9353-34FD09D3BC88}" dt="2023-05-31T13:44:40.647" v="172" actId="478"/>
            <ac:spMkLst>
              <pc:docMk/>
              <pc:sldMasterMk cId="3522211958" sldId="2147483666"/>
              <pc:sldLayoutMk cId="2314972716" sldId="2147483672"/>
              <ac:spMk id="6" creationId="{0B01F424-433E-82B3-24E2-9376A4C968F4}"/>
            </ac:spMkLst>
          </pc:spChg>
          <pc:spChg chg="add del">
            <ac:chgData name="Anna Russell" userId="2c8629e2-14f6-4514-a2c3-f66556308083" providerId="ADAL" clId="{26068A18-4C33-A643-9353-34FD09D3BC88}" dt="2023-05-31T13:43:40.655" v="160" actId="478"/>
            <ac:spMkLst>
              <pc:docMk/>
              <pc:sldMasterMk cId="3522211958" sldId="2147483666"/>
              <pc:sldLayoutMk cId="2314972716" sldId="2147483672"/>
              <ac:spMk id="9" creationId="{1C5D9509-03A9-D437-404F-6D0C2C777133}"/>
            </ac:spMkLst>
          </pc:spChg>
          <pc:spChg chg="add del mod">
            <ac:chgData name="Anna Russell" userId="2c8629e2-14f6-4514-a2c3-f66556308083" providerId="ADAL" clId="{26068A18-4C33-A643-9353-34FD09D3BC88}" dt="2023-05-31T13:43:39.395" v="159" actId="478"/>
            <ac:spMkLst>
              <pc:docMk/>
              <pc:sldMasterMk cId="3522211958" sldId="2147483666"/>
              <pc:sldLayoutMk cId="2314972716" sldId="2147483672"/>
              <ac:spMk id="10" creationId="{F3AB90E0-A3CB-4F42-BE67-0D06C9880F2C}"/>
            </ac:spMkLst>
          </pc:spChg>
          <pc:spChg chg="add del mod">
            <ac:chgData name="Anna Russell" userId="2c8629e2-14f6-4514-a2c3-f66556308083" providerId="ADAL" clId="{26068A18-4C33-A643-9353-34FD09D3BC88}" dt="2023-05-31T13:43:39.395" v="159" actId="478"/>
            <ac:spMkLst>
              <pc:docMk/>
              <pc:sldMasterMk cId="3522211958" sldId="2147483666"/>
              <pc:sldLayoutMk cId="2314972716" sldId="2147483672"/>
              <ac:spMk id="11" creationId="{CAE24496-9F42-6280-00B3-7D491ECB5B9D}"/>
            </ac:spMkLst>
          </pc:spChg>
          <pc:spChg chg="add del">
            <ac:chgData name="Anna Russell" userId="2c8629e2-14f6-4514-a2c3-f66556308083" providerId="ADAL" clId="{26068A18-4C33-A643-9353-34FD09D3BC88}" dt="2023-05-31T13:43:40.655" v="160" actId="478"/>
            <ac:spMkLst>
              <pc:docMk/>
              <pc:sldMasterMk cId="3522211958" sldId="2147483666"/>
              <pc:sldLayoutMk cId="2314972716" sldId="2147483672"/>
              <ac:spMk id="12" creationId="{84173A9F-4CFF-B924-0894-EE5E9C7751F2}"/>
            </ac:spMkLst>
          </pc:spChg>
          <pc:spChg chg="del">
            <ac:chgData name="Anna Russell" userId="2c8629e2-14f6-4514-a2c3-f66556308083" providerId="ADAL" clId="{26068A18-4C33-A643-9353-34FD09D3BC88}" dt="2023-05-31T13:44:40.647" v="172" actId="478"/>
            <ac:spMkLst>
              <pc:docMk/>
              <pc:sldMasterMk cId="3522211958" sldId="2147483666"/>
              <pc:sldLayoutMk cId="2314972716" sldId="2147483672"/>
              <ac:spMk id="14" creationId="{AD29771B-9060-1E6B-C0F4-43D9CA25AD01}"/>
            </ac:spMkLst>
          </pc:spChg>
          <pc:spChg chg="add mod">
            <ac:chgData name="Anna Russell" userId="2c8629e2-14f6-4514-a2c3-f66556308083" providerId="ADAL" clId="{26068A18-4C33-A643-9353-34FD09D3BC88}" dt="2023-05-31T13:43:59.166" v="164" actId="207"/>
            <ac:spMkLst>
              <pc:docMk/>
              <pc:sldMasterMk cId="3522211958" sldId="2147483666"/>
              <pc:sldLayoutMk cId="2314972716" sldId="2147483672"/>
              <ac:spMk id="15" creationId="{0495C0B4-CB01-856D-5EB0-38EFA3FAFA78}"/>
            </ac:spMkLst>
          </pc:spChg>
          <pc:spChg chg="add mod">
            <ac:chgData name="Anna Russell" userId="2c8629e2-14f6-4514-a2c3-f66556308083" providerId="ADAL" clId="{26068A18-4C33-A643-9353-34FD09D3BC88}" dt="2023-05-31T15:12:27.430" v="783"/>
            <ac:spMkLst>
              <pc:docMk/>
              <pc:sldMasterMk cId="3522211958" sldId="2147483666"/>
              <pc:sldLayoutMk cId="2314972716" sldId="2147483672"/>
              <ac:spMk id="16" creationId="{0987533D-4885-DC76-478D-7932F7E98304}"/>
            </ac:spMkLst>
          </pc:spChg>
          <pc:spChg chg="add mod">
            <ac:chgData name="Anna Russell" userId="2c8629e2-14f6-4514-a2c3-f66556308083" providerId="ADAL" clId="{26068A18-4C33-A643-9353-34FD09D3BC88}" dt="2023-06-01T12:31:41.252" v="1066"/>
            <ac:spMkLst>
              <pc:docMk/>
              <pc:sldMasterMk cId="3522211958" sldId="2147483666"/>
              <pc:sldLayoutMk cId="2314972716" sldId="2147483672"/>
              <ac:spMk id="17" creationId="{EE36AE62-0131-D51A-D9A6-461CF7C2BF0D}"/>
            </ac:spMkLst>
          </pc:spChg>
          <pc:spChg chg="add mod">
            <ac:chgData name="Anna Russell" userId="2c8629e2-14f6-4514-a2c3-f66556308083" providerId="ADAL" clId="{26068A18-4C33-A643-9353-34FD09D3BC88}" dt="2023-05-31T13:44:59.838" v="174"/>
            <ac:spMkLst>
              <pc:docMk/>
              <pc:sldMasterMk cId="3522211958" sldId="2147483666"/>
              <pc:sldLayoutMk cId="2314972716" sldId="2147483672"/>
              <ac:spMk id="18" creationId="{C888188B-9C71-9F55-710A-7B8F73CEC929}"/>
            </ac:spMkLst>
          </pc:spChg>
          <pc:spChg chg="add mod">
            <ac:chgData name="Anna Russell" userId="2c8629e2-14f6-4514-a2c3-f66556308083" providerId="ADAL" clId="{26068A18-4C33-A643-9353-34FD09D3BC88}" dt="2023-05-31T13:44:59.838" v="174"/>
            <ac:spMkLst>
              <pc:docMk/>
              <pc:sldMasterMk cId="3522211958" sldId="2147483666"/>
              <pc:sldLayoutMk cId="2314972716" sldId="2147483672"/>
              <ac:spMk id="19" creationId="{7C067C11-9464-7F2B-9EA6-68C452213BF6}"/>
            </ac:spMkLst>
          </pc:spChg>
          <pc:spChg chg="add del mod">
            <ac:chgData name="Anna Russell" userId="2c8629e2-14f6-4514-a2c3-f66556308083" providerId="ADAL" clId="{26068A18-4C33-A643-9353-34FD09D3BC88}" dt="2023-06-20T21:03:23.969" v="3618" actId="478"/>
            <ac:spMkLst>
              <pc:docMk/>
              <pc:sldMasterMk cId="3522211958" sldId="2147483666"/>
              <pc:sldLayoutMk cId="2314972716" sldId="2147483672"/>
              <ac:spMk id="22" creationId="{BD989779-FBDC-2035-70A2-6EB1A0F6C254}"/>
            </ac:spMkLst>
          </pc:spChg>
          <pc:picChg chg="add mod">
            <ac:chgData name="Anna Russell" userId="2c8629e2-14f6-4514-a2c3-f66556308083" providerId="ADAL" clId="{26068A18-4C33-A643-9353-34FD09D3BC88}" dt="2023-06-20T21:03:24.188" v="3619"/>
            <ac:picMkLst>
              <pc:docMk/>
              <pc:sldMasterMk cId="3522211958" sldId="2147483666"/>
              <pc:sldLayoutMk cId="2314972716" sldId="2147483672"/>
              <ac:picMk id="3" creationId="{A8C7AEDC-BE8B-7F93-F34C-F7AF9FC34B5E}"/>
            </ac:picMkLst>
          </pc:picChg>
          <pc:picChg chg="mod modCrop">
            <ac:chgData name="Anna Russell" userId="2c8629e2-14f6-4514-a2c3-f66556308083" providerId="ADAL" clId="{26068A18-4C33-A643-9353-34FD09D3BC88}" dt="2023-05-31T13:44:58.396" v="173" actId="732"/>
            <ac:picMkLst>
              <pc:docMk/>
              <pc:sldMasterMk cId="3522211958" sldId="2147483666"/>
              <pc:sldLayoutMk cId="2314972716" sldId="2147483672"/>
              <ac:picMk id="8" creationId="{E5699797-45A7-0345-AD74-5A1811F6FDE3}"/>
            </ac:picMkLst>
          </pc:picChg>
          <pc:picChg chg="del">
            <ac:chgData name="Anna Russell" userId="2c8629e2-14f6-4514-a2c3-f66556308083" providerId="ADAL" clId="{26068A18-4C33-A643-9353-34FD09D3BC88}" dt="2023-05-31T13:44:40.647" v="172" actId="478"/>
            <ac:picMkLst>
              <pc:docMk/>
              <pc:sldMasterMk cId="3522211958" sldId="2147483666"/>
              <pc:sldLayoutMk cId="2314972716" sldId="2147483672"/>
              <ac:picMk id="13" creationId="{85F1D958-08F5-EBFC-8A09-9FC682E89A66}"/>
            </ac:picMkLst>
          </pc:picChg>
          <pc:picChg chg="add mod">
            <ac:chgData name="Anna Russell" userId="2c8629e2-14f6-4514-a2c3-f66556308083" providerId="ADAL" clId="{26068A18-4C33-A643-9353-34FD09D3BC88}" dt="2023-05-31T13:44:59.838" v="174"/>
            <ac:picMkLst>
              <pc:docMk/>
              <pc:sldMasterMk cId="3522211958" sldId="2147483666"/>
              <pc:sldLayoutMk cId="2314972716" sldId="2147483672"/>
              <ac:picMk id="21" creationId="{D15A9CEC-F4E7-3467-8550-BF08BF701057}"/>
            </ac:picMkLst>
          </pc:picChg>
          <pc:cxnChg chg="del">
            <ac:chgData name="Anna Russell" userId="2c8629e2-14f6-4514-a2c3-f66556308083" providerId="ADAL" clId="{26068A18-4C33-A643-9353-34FD09D3BC88}" dt="2023-05-31T13:44:40.647" v="172" actId="478"/>
            <ac:cxnSpMkLst>
              <pc:docMk/>
              <pc:sldMasterMk cId="3522211958" sldId="2147483666"/>
              <pc:sldLayoutMk cId="2314972716" sldId="2147483672"/>
              <ac:cxnSpMk id="7" creationId="{ACC77E8F-3C57-A2AD-CB0C-54D26C8ACD78}"/>
            </ac:cxnSpMkLst>
          </pc:cxnChg>
          <pc:cxnChg chg="add mod">
            <ac:chgData name="Anna Russell" userId="2c8629e2-14f6-4514-a2c3-f66556308083" providerId="ADAL" clId="{26068A18-4C33-A643-9353-34FD09D3BC88}" dt="2023-05-31T13:44:59.838" v="174"/>
            <ac:cxnSpMkLst>
              <pc:docMk/>
              <pc:sldMasterMk cId="3522211958" sldId="2147483666"/>
              <pc:sldLayoutMk cId="2314972716" sldId="2147483672"/>
              <ac:cxnSpMk id="20" creationId="{BF56786C-DBCC-7D7B-0F8C-231335CFA5DB}"/>
            </ac:cxnSpMkLst>
          </pc:cxnChg>
        </pc:sldLayoutChg>
        <pc:sldLayoutChg chg="addSp delSp modSp mod">
          <pc:chgData name="Anna Russell" userId="2c8629e2-14f6-4514-a2c3-f66556308083" providerId="ADAL" clId="{26068A18-4C33-A643-9353-34FD09D3BC88}" dt="2023-06-20T21:03:31.591" v="3621"/>
          <pc:sldLayoutMkLst>
            <pc:docMk/>
            <pc:sldMasterMk cId="3522211958" sldId="2147483666"/>
            <pc:sldLayoutMk cId="1212969641" sldId="2147483673"/>
          </pc:sldLayoutMkLst>
          <pc:spChg chg="del">
            <ac:chgData name="Anna Russell" userId="2c8629e2-14f6-4514-a2c3-f66556308083" providerId="ADAL" clId="{26068A18-4C33-A643-9353-34FD09D3BC88}" dt="2023-05-31T13:45:07.124" v="175" actId="478"/>
            <ac:spMkLst>
              <pc:docMk/>
              <pc:sldMasterMk cId="3522211958" sldId="2147483666"/>
              <pc:sldLayoutMk cId="1212969641" sldId="2147483673"/>
              <ac:spMk id="2" creationId="{120EB74A-4C7E-73FB-D1DB-0024E8709ACF}"/>
            </ac:spMkLst>
          </pc:spChg>
          <pc:spChg chg="add mod">
            <ac:chgData name="Anna Russell" userId="2c8629e2-14f6-4514-a2c3-f66556308083" providerId="ADAL" clId="{26068A18-4C33-A643-9353-34FD09D3BC88}" dt="2023-06-20T21:03:31.591" v="3621"/>
            <ac:spMkLst>
              <pc:docMk/>
              <pc:sldMasterMk cId="3522211958" sldId="2147483666"/>
              <pc:sldLayoutMk cId="1212969641" sldId="2147483673"/>
              <ac:spMk id="2" creationId="{9FFB0E46-2B16-03A3-4259-B89E26DC0F86}"/>
            </ac:spMkLst>
          </pc:spChg>
          <pc:spChg chg="del">
            <ac:chgData name="Anna Russell" userId="2c8629e2-14f6-4514-a2c3-f66556308083" providerId="ADAL" clId="{26068A18-4C33-A643-9353-34FD09D3BC88}" dt="2023-05-31T13:45:10.034" v="177" actId="478"/>
            <ac:spMkLst>
              <pc:docMk/>
              <pc:sldMasterMk cId="3522211958" sldId="2147483666"/>
              <pc:sldLayoutMk cId="1212969641" sldId="2147483673"/>
              <ac:spMk id="3" creationId="{DBE1D531-D174-5C14-91A4-43B4BF4485A3}"/>
            </ac:spMkLst>
          </pc:spChg>
          <pc:spChg chg="add mod">
            <ac:chgData name="Anna Russell" userId="2c8629e2-14f6-4514-a2c3-f66556308083" providerId="ADAL" clId="{26068A18-4C33-A643-9353-34FD09D3BC88}" dt="2023-05-31T13:45:07.430" v="176"/>
            <ac:spMkLst>
              <pc:docMk/>
              <pc:sldMasterMk cId="3522211958" sldId="2147483666"/>
              <pc:sldLayoutMk cId="1212969641" sldId="2147483673"/>
              <ac:spMk id="4" creationId="{CD6CA9EB-C7D8-53E2-0E85-DB419AF1D6C4}"/>
            </ac:spMkLst>
          </pc:spChg>
          <pc:spChg chg="del">
            <ac:chgData name="Anna Russell" userId="2c8629e2-14f6-4514-a2c3-f66556308083" providerId="ADAL" clId="{26068A18-4C33-A643-9353-34FD09D3BC88}" dt="2023-05-31T13:45:07.124" v="175" actId="478"/>
            <ac:spMkLst>
              <pc:docMk/>
              <pc:sldMasterMk cId="3522211958" sldId="2147483666"/>
              <pc:sldLayoutMk cId="1212969641" sldId="2147483673"/>
              <ac:spMk id="5" creationId="{18260B26-556F-6D23-AA5F-920CC709AA15}"/>
            </ac:spMkLst>
          </pc:spChg>
          <pc:spChg chg="del">
            <ac:chgData name="Anna Russell" userId="2c8629e2-14f6-4514-a2c3-f66556308083" providerId="ADAL" clId="{26068A18-4C33-A643-9353-34FD09D3BC88}" dt="2023-05-31T13:45:10.034" v="177" actId="478"/>
            <ac:spMkLst>
              <pc:docMk/>
              <pc:sldMasterMk cId="3522211958" sldId="2147483666"/>
              <pc:sldLayoutMk cId="1212969641" sldId="2147483673"/>
              <ac:spMk id="6" creationId="{0B01F424-433E-82B3-24E2-9376A4C968F4}"/>
            </ac:spMkLst>
          </pc:spChg>
          <pc:spChg chg="add mod">
            <ac:chgData name="Anna Russell" userId="2c8629e2-14f6-4514-a2c3-f66556308083" providerId="ADAL" clId="{26068A18-4C33-A643-9353-34FD09D3BC88}" dt="2023-06-01T12:31:45.322" v="1067"/>
            <ac:spMkLst>
              <pc:docMk/>
              <pc:sldMasterMk cId="3522211958" sldId="2147483666"/>
              <pc:sldLayoutMk cId="1212969641" sldId="2147483673"/>
              <ac:spMk id="8" creationId="{4328670C-6DD7-7AC5-8840-53EB923037CB}"/>
            </ac:spMkLst>
          </pc:spChg>
          <pc:spChg chg="add mod">
            <ac:chgData name="Anna Russell" userId="2c8629e2-14f6-4514-a2c3-f66556308083" providerId="ADAL" clId="{26068A18-4C33-A643-9353-34FD09D3BC88}" dt="2023-05-31T13:45:17.097" v="178"/>
            <ac:spMkLst>
              <pc:docMk/>
              <pc:sldMasterMk cId="3522211958" sldId="2147483666"/>
              <pc:sldLayoutMk cId="1212969641" sldId="2147483673"/>
              <ac:spMk id="10" creationId="{28B05E78-2EB0-9FAE-AE71-918F61BF4F68}"/>
            </ac:spMkLst>
          </pc:spChg>
          <pc:spChg chg="add mod">
            <ac:chgData name="Anna Russell" userId="2c8629e2-14f6-4514-a2c3-f66556308083" providerId="ADAL" clId="{26068A18-4C33-A643-9353-34FD09D3BC88}" dt="2023-05-31T13:45:17.097" v="178"/>
            <ac:spMkLst>
              <pc:docMk/>
              <pc:sldMasterMk cId="3522211958" sldId="2147483666"/>
              <pc:sldLayoutMk cId="1212969641" sldId="2147483673"/>
              <ac:spMk id="11" creationId="{F9689B2F-BB8D-32D9-731F-C207F3D870CE}"/>
            </ac:spMkLst>
          </pc:spChg>
          <pc:spChg chg="del">
            <ac:chgData name="Anna Russell" userId="2c8629e2-14f6-4514-a2c3-f66556308083" providerId="ADAL" clId="{26068A18-4C33-A643-9353-34FD09D3BC88}" dt="2023-05-31T13:45:10.034" v="177" actId="478"/>
            <ac:spMkLst>
              <pc:docMk/>
              <pc:sldMasterMk cId="3522211958" sldId="2147483666"/>
              <pc:sldLayoutMk cId="1212969641" sldId="2147483673"/>
              <ac:spMk id="14" creationId="{AD29771B-9060-1E6B-C0F4-43D9CA25AD01}"/>
            </ac:spMkLst>
          </pc:spChg>
          <pc:spChg chg="add del mod">
            <ac:chgData name="Anna Russell" userId="2c8629e2-14f6-4514-a2c3-f66556308083" providerId="ADAL" clId="{26068A18-4C33-A643-9353-34FD09D3BC88}" dt="2023-06-20T21:03:31.320" v="3620" actId="478"/>
            <ac:spMkLst>
              <pc:docMk/>
              <pc:sldMasterMk cId="3522211958" sldId="2147483666"/>
              <pc:sldLayoutMk cId="1212969641" sldId="2147483673"/>
              <ac:spMk id="16" creationId="{4B32FAB0-7A85-1002-BE0B-7449076F1D7F}"/>
            </ac:spMkLst>
          </pc:spChg>
          <pc:picChg chg="add mod">
            <ac:chgData name="Anna Russell" userId="2c8629e2-14f6-4514-a2c3-f66556308083" providerId="ADAL" clId="{26068A18-4C33-A643-9353-34FD09D3BC88}" dt="2023-06-20T21:03:31.591" v="3621"/>
            <ac:picMkLst>
              <pc:docMk/>
              <pc:sldMasterMk cId="3522211958" sldId="2147483666"/>
              <pc:sldLayoutMk cId="1212969641" sldId="2147483673"/>
              <ac:picMk id="3" creationId="{7028F9FF-9712-594F-869D-E144426D87E2}"/>
            </ac:picMkLst>
          </pc:picChg>
          <pc:picChg chg="del">
            <ac:chgData name="Anna Russell" userId="2c8629e2-14f6-4514-a2c3-f66556308083" providerId="ADAL" clId="{26068A18-4C33-A643-9353-34FD09D3BC88}" dt="2023-05-31T13:45:10.034" v="177" actId="478"/>
            <ac:picMkLst>
              <pc:docMk/>
              <pc:sldMasterMk cId="3522211958" sldId="2147483666"/>
              <pc:sldLayoutMk cId="1212969641" sldId="2147483673"/>
              <ac:picMk id="13" creationId="{85F1D958-08F5-EBFC-8A09-9FC682E89A66}"/>
            </ac:picMkLst>
          </pc:picChg>
          <pc:picChg chg="add mod">
            <ac:chgData name="Anna Russell" userId="2c8629e2-14f6-4514-a2c3-f66556308083" providerId="ADAL" clId="{26068A18-4C33-A643-9353-34FD09D3BC88}" dt="2023-05-31T13:45:17.097" v="178"/>
            <ac:picMkLst>
              <pc:docMk/>
              <pc:sldMasterMk cId="3522211958" sldId="2147483666"/>
              <pc:sldLayoutMk cId="1212969641" sldId="2147483673"/>
              <ac:picMk id="15" creationId="{A2B3A213-3CA9-8510-342D-23FCDA404BAA}"/>
            </ac:picMkLst>
          </pc:picChg>
          <pc:cxnChg chg="del">
            <ac:chgData name="Anna Russell" userId="2c8629e2-14f6-4514-a2c3-f66556308083" providerId="ADAL" clId="{26068A18-4C33-A643-9353-34FD09D3BC88}" dt="2023-05-31T13:45:10.034" v="177" actId="478"/>
            <ac:cxnSpMkLst>
              <pc:docMk/>
              <pc:sldMasterMk cId="3522211958" sldId="2147483666"/>
              <pc:sldLayoutMk cId="1212969641" sldId="2147483673"/>
              <ac:cxnSpMk id="7" creationId="{ACC77E8F-3C57-A2AD-CB0C-54D26C8ACD78}"/>
            </ac:cxnSpMkLst>
          </pc:cxnChg>
          <pc:cxnChg chg="add mod">
            <ac:chgData name="Anna Russell" userId="2c8629e2-14f6-4514-a2c3-f66556308083" providerId="ADAL" clId="{26068A18-4C33-A643-9353-34FD09D3BC88}" dt="2023-05-31T13:45:17.097" v="178"/>
            <ac:cxnSpMkLst>
              <pc:docMk/>
              <pc:sldMasterMk cId="3522211958" sldId="2147483666"/>
              <pc:sldLayoutMk cId="1212969641" sldId="2147483673"/>
              <ac:cxnSpMk id="12" creationId="{5B27178A-8AF4-FD8B-2B3E-A97C44BB5454}"/>
            </ac:cxnSpMkLst>
          </pc:cxnChg>
        </pc:sldLayoutChg>
        <pc:sldLayoutChg chg="addSp delSp modSp add del mod ord">
          <pc:chgData name="Anna Russell" userId="2c8629e2-14f6-4514-a2c3-f66556308083" providerId="ADAL" clId="{26068A18-4C33-A643-9353-34FD09D3BC88}" dt="2023-06-01T12:31:32.119" v="1062"/>
          <pc:sldLayoutMkLst>
            <pc:docMk/>
            <pc:sldMasterMk cId="3522211958" sldId="2147483666"/>
            <pc:sldLayoutMk cId="1095747135" sldId="2147483674"/>
          </pc:sldLayoutMkLst>
          <pc:spChg chg="del">
            <ac:chgData name="Anna Russell" userId="2c8629e2-14f6-4514-a2c3-f66556308083" providerId="ADAL" clId="{26068A18-4C33-A643-9353-34FD09D3BC88}" dt="2023-05-31T13:45:56.019" v="182" actId="478"/>
            <ac:spMkLst>
              <pc:docMk/>
              <pc:sldMasterMk cId="3522211958" sldId="2147483666"/>
              <pc:sldLayoutMk cId="1095747135" sldId="2147483674"/>
              <ac:spMk id="3" creationId="{FF245450-2294-FC9B-8F12-317B28412AAD}"/>
            </ac:spMkLst>
          </pc:spChg>
          <pc:spChg chg="del">
            <ac:chgData name="Anna Russell" userId="2c8629e2-14f6-4514-a2c3-f66556308083" providerId="ADAL" clId="{26068A18-4C33-A643-9353-34FD09D3BC88}" dt="2023-05-31T13:45:56.019" v="182" actId="478"/>
            <ac:spMkLst>
              <pc:docMk/>
              <pc:sldMasterMk cId="3522211958" sldId="2147483666"/>
              <pc:sldLayoutMk cId="1095747135" sldId="2147483674"/>
              <ac:spMk id="4" creationId="{9A8C9B15-0AD2-2DC9-BBC1-C61E44577C9E}"/>
            </ac:spMkLst>
          </pc:spChg>
          <pc:spChg chg="add mod">
            <ac:chgData name="Anna Russell" userId="2c8629e2-14f6-4514-a2c3-f66556308083" providerId="ADAL" clId="{26068A18-4C33-A643-9353-34FD09D3BC88}" dt="2023-05-31T13:45:56.358" v="183"/>
            <ac:spMkLst>
              <pc:docMk/>
              <pc:sldMasterMk cId="3522211958" sldId="2147483666"/>
              <pc:sldLayoutMk cId="1095747135" sldId="2147483674"/>
              <ac:spMk id="5" creationId="{04B0ED7C-C83D-BE01-5748-952495C6EA83}"/>
            </ac:spMkLst>
          </pc:spChg>
          <pc:spChg chg="add mod">
            <ac:chgData name="Anna Russell" userId="2c8629e2-14f6-4514-a2c3-f66556308083" providerId="ADAL" clId="{26068A18-4C33-A643-9353-34FD09D3BC88}" dt="2023-06-01T12:31:32.119" v="1062"/>
            <ac:spMkLst>
              <pc:docMk/>
              <pc:sldMasterMk cId="3522211958" sldId="2147483666"/>
              <pc:sldLayoutMk cId="1095747135" sldId="2147483674"/>
              <ac:spMk id="6" creationId="{27C1BC40-C500-1B0C-13AA-FFF60959DEBE}"/>
            </ac:spMkLst>
          </pc:spChg>
        </pc:sldLayoutChg>
        <pc:sldLayoutChg chg="addSp delSp modSp mod">
          <pc:chgData name="Anna Russell" userId="2c8629e2-14f6-4514-a2c3-f66556308083" providerId="ADAL" clId="{26068A18-4C33-A643-9353-34FD09D3BC88}" dt="2023-06-20T21:03:36.004" v="3623"/>
          <pc:sldLayoutMkLst>
            <pc:docMk/>
            <pc:sldMasterMk cId="3522211958" sldId="2147483666"/>
            <pc:sldLayoutMk cId="3371608302" sldId="2147483675"/>
          </pc:sldLayoutMkLst>
          <pc:spChg chg="add mod">
            <ac:chgData name="Anna Russell" userId="2c8629e2-14f6-4514-a2c3-f66556308083" providerId="ADAL" clId="{26068A18-4C33-A643-9353-34FD09D3BC88}" dt="2023-06-20T21:03:36.004" v="3623"/>
            <ac:spMkLst>
              <pc:docMk/>
              <pc:sldMasterMk cId="3522211958" sldId="2147483666"/>
              <pc:sldLayoutMk cId="3371608302" sldId="2147483675"/>
              <ac:spMk id="2" creationId="{773A7B59-ABE2-8558-68AB-B67738AC5FE1}"/>
            </ac:spMkLst>
          </pc:spChg>
          <pc:spChg chg="del">
            <ac:chgData name="Anna Russell" userId="2c8629e2-14f6-4514-a2c3-f66556308083" providerId="ADAL" clId="{26068A18-4C33-A643-9353-34FD09D3BC88}" dt="2023-05-31T13:46:24.485" v="193" actId="478"/>
            <ac:spMkLst>
              <pc:docMk/>
              <pc:sldMasterMk cId="3522211958" sldId="2147483666"/>
              <pc:sldLayoutMk cId="3371608302" sldId="2147483675"/>
              <ac:spMk id="2" creationId="{B09CFCD3-D6F2-7769-50A8-F12CFF90472A}"/>
            </ac:spMkLst>
          </pc:spChg>
          <pc:spChg chg="del">
            <ac:chgData name="Anna Russell" userId="2c8629e2-14f6-4514-a2c3-f66556308083" providerId="ADAL" clId="{26068A18-4C33-A643-9353-34FD09D3BC88}" dt="2023-05-31T13:46:24.485" v="193" actId="478"/>
            <ac:spMkLst>
              <pc:docMk/>
              <pc:sldMasterMk cId="3522211958" sldId="2147483666"/>
              <pc:sldLayoutMk cId="3371608302" sldId="2147483675"/>
              <ac:spMk id="3" creationId="{F6B16078-6BDD-7354-C5F6-2DC0A5EA7D20}"/>
            </ac:spMkLst>
          </pc:spChg>
          <pc:spChg chg="add mod">
            <ac:chgData name="Anna Russell" userId="2c8629e2-14f6-4514-a2c3-f66556308083" providerId="ADAL" clId="{26068A18-4C33-A643-9353-34FD09D3BC88}" dt="2023-05-31T13:46:09.406" v="188" actId="207"/>
            <ac:spMkLst>
              <pc:docMk/>
              <pc:sldMasterMk cId="3522211958" sldId="2147483666"/>
              <pc:sldLayoutMk cId="3371608302" sldId="2147483675"/>
              <ac:spMk id="5" creationId="{B9B0F9A6-539F-9AE3-B147-FACD055EA394}"/>
            </ac:spMkLst>
          </pc:spChg>
          <pc:spChg chg="del">
            <ac:chgData name="Anna Russell" userId="2c8629e2-14f6-4514-a2c3-f66556308083" providerId="ADAL" clId="{26068A18-4C33-A643-9353-34FD09D3BC88}" dt="2023-05-31T13:46:06.276" v="186" actId="478"/>
            <ac:spMkLst>
              <pc:docMk/>
              <pc:sldMasterMk cId="3522211958" sldId="2147483666"/>
              <pc:sldLayoutMk cId="3371608302" sldId="2147483675"/>
              <ac:spMk id="6" creationId="{96191162-8AE1-5E5A-92AF-BF224357179B}"/>
            </ac:spMkLst>
          </pc:spChg>
          <pc:spChg chg="del">
            <ac:chgData name="Anna Russell" userId="2c8629e2-14f6-4514-a2c3-f66556308083" providerId="ADAL" clId="{26068A18-4C33-A643-9353-34FD09D3BC88}" dt="2023-05-31T13:46:06.276" v="186" actId="478"/>
            <ac:spMkLst>
              <pc:docMk/>
              <pc:sldMasterMk cId="3522211958" sldId="2147483666"/>
              <pc:sldLayoutMk cId="3371608302" sldId="2147483675"/>
              <ac:spMk id="8" creationId="{8F7B74CF-E07E-7F22-10B7-7C2A6AD5416C}"/>
            </ac:spMkLst>
          </pc:spChg>
          <pc:spChg chg="del">
            <ac:chgData name="Anna Russell" userId="2c8629e2-14f6-4514-a2c3-f66556308083" providerId="ADAL" clId="{26068A18-4C33-A643-9353-34FD09D3BC88}" dt="2023-05-31T13:46:24.485" v="193" actId="478"/>
            <ac:spMkLst>
              <pc:docMk/>
              <pc:sldMasterMk cId="3522211958" sldId="2147483666"/>
              <pc:sldLayoutMk cId="3371608302" sldId="2147483675"/>
              <ac:spMk id="9" creationId="{102B0189-B4BF-C49B-E936-DCCCC2FA8235}"/>
            </ac:spMkLst>
          </pc:spChg>
          <pc:spChg chg="add mod">
            <ac:chgData name="Anna Russell" userId="2c8629e2-14f6-4514-a2c3-f66556308083" providerId="ADAL" clId="{26068A18-4C33-A643-9353-34FD09D3BC88}" dt="2023-06-01T12:31:58.632" v="1068" actId="12"/>
            <ac:spMkLst>
              <pc:docMk/>
              <pc:sldMasterMk cId="3522211958" sldId="2147483666"/>
              <pc:sldLayoutMk cId="3371608302" sldId="2147483675"/>
              <ac:spMk id="11" creationId="{9AA3F204-1E70-5AF6-D079-417429426E02}"/>
            </ac:spMkLst>
          </pc:spChg>
          <pc:spChg chg="add mod">
            <ac:chgData name="Anna Russell" userId="2c8629e2-14f6-4514-a2c3-f66556308083" providerId="ADAL" clId="{26068A18-4C33-A643-9353-34FD09D3BC88}" dt="2023-05-31T13:46:30.506" v="194"/>
            <ac:spMkLst>
              <pc:docMk/>
              <pc:sldMasterMk cId="3522211958" sldId="2147483666"/>
              <pc:sldLayoutMk cId="3371608302" sldId="2147483675"/>
              <ac:spMk id="12" creationId="{0FA2DEFD-57F1-FF6D-3A51-6923F7D26D7F}"/>
            </ac:spMkLst>
          </pc:spChg>
          <pc:spChg chg="add mod">
            <ac:chgData name="Anna Russell" userId="2c8629e2-14f6-4514-a2c3-f66556308083" providerId="ADAL" clId="{26068A18-4C33-A643-9353-34FD09D3BC88}" dt="2023-05-31T13:46:30.506" v="194"/>
            <ac:spMkLst>
              <pc:docMk/>
              <pc:sldMasterMk cId="3522211958" sldId="2147483666"/>
              <pc:sldLayoutMk cId="3371608302" sldId="2147483675"/>
              <ac:spMk id="13" creationId="{D21C8020-7E68-17BC-668E-8FABDDA1FB36}"/>
            </ac:spMkLst>
          </pc:spChg>
          <pc:spChg chg="add del mod">
            <ac:chgData name="Anna Russell" userId="2c8629e2-14f6-4514-a2c3-f66556308083" providerId="ADAL" clId="{26068A18-4C33-A643-9353-34FD09D3BC88}" dt="2023-06-20T21:03:35.765" v="3622" actId="478"/>
            <ac:spMkLst>
              <pc:docMk/>
              <pc:sldMasterMk cId="3522211958" sldId="2147483666"/>
              <pc:sldLayoutMk cId="3371608302" sldId="2147483675"/>
              <ac:spMk id="16" creationId="{B9E7C9DB-528A-A234-6553-C67B178D284B}"/>
            </ac:spMkLst>
          </pc:spChg>
          <pc:picChg chg="add mod">
            <ac:chgData name="Anna Russell" userId="2c8629e2-14f6-4514-a2c3-f66556308083" providerId="ADAL" clId="{26068A18-4C33-A643-9353-34FD09D3BC88}" dt="2023-06-20T21:03:36.004" v="3623"/>
            <ac:picMkLst>
              <pc:docMk/>
              <pc:sldMasterMk cId="3522211958" sldId="2147483666"/>
              <pc:sldLayoutMk cId="3371608302" sldId="2147483675"/>
              <ac:picMk id="3" creationId="{C9A9D349-6830-FADB-D5C1-520569CCBC9F}"/>
            </ac:picMkLst>
          </pc:picChg>
          <pc:picChg chg="del">
            <ac:chgData name="Anna Russell" userId="2c8629e2-14f6-4514-a2c3-f66556308083" providerId="ADAL" clId="{26068A18-4C33-A643-9353-34FD09D3BC88}" dt="2023-05-31T13:46:24.485" v="193" actId="478"/>
            <ac:picMkLst>
              <pc:docMk/>
              <pc:sldMasterMk cId="3522211958" sldId="2147483666"/>
              <pc:sldLayoutMk cId="3371608302" sldId="2147483675"/>
              <ac:picMk id="7" creationId="{6339D9D7-5C06-364C-2AAA-C63BCA8E9433}"/>
            </ac:picMkLst>
          </pc:picChg>
          <pc:picChg chg="mod">
            <ac:chgData name="Anna Russell" userId="2c8629e2-14f6-4514-a2c3-f66556308083" providerId="ADAL" clId="{26068A18-4C33-A643-9353-34FD09D3BC88}" dt="2023-05-31T13:46:11.677" v="189" actId="108"/>
            <ac:picMkLst>
              <pc:docMk/>
              <pc:sldMasterMk cId="3522211958" sldId="2147483666"/>
              <pc:sldLayoutMk cId="3371608302" sldId="2147483675"/>
              <ac:picMk id="10" creationId="{A087F0C1-596C-127A-7567-AB98712FC6FD}"/>
            </ac:picMkLst>
          </pc:picChg>
          <pc:picChg chg="add mod">
            <ac:chgData name="Anna Russell" userId="2c8629e2-14f6-4514-a2c3-f66556308083" providerId="ADAL" clId="{26068A18-4C33-A643-9353-34FD09D3BC88}" dt="2023-05-31T13:46:30.506" v="194"/>
            <ac:picMkLst>
              <pc:docMk/>
              <pc:sldMasterMk cId="3522211958" sldId="2147483666"/>
              <pc:sldLayoutMk cId="3371608302" sldId="2147483675"/>
              <ac:picMk id="15" creationId="{5451F7A3-E954-09DB-86F2-7646E7C81087}"/>
            </ac:picMkLst>
          </pc:picChg>
          <pc:cxnChg chg="del">
            <ac:chgData name="Anna Russell" userId="2c8629e2-14f6-4514-a2c3-f66556308083" providerId="ADAL" clId="{26068A18-4C33-A643-9353-34FD09D3BC88}" dt="2023-05-31T13:46:24.485" v="193" actId="478"/>
            <ac:cxnSpMkLst>
              <pc:docMk/>
              <pc:sldMasterMk cId="3522211958" sldId="2147483666"/>
              <pc:sldLayoutMk cId="3371608302" sldId="2147483675"/>
              <ac:cxnSpMk id="4" creationId="{E7F000B4-A4F9-3376-975D-6300BB9CC82C}"/>
            </ac:cxnSpMkLst>
          </pc:cxnChg>
          <pc:cxnChg chg="add mod">
            <ac:chgData name="Anna Russell" userId="2c8629e2-14f6-4514-a2c3-f66556308083" providerId="ADAL" clId="{26068A18-4C33-A643-9353-34FD09D3BC88}" dt="2023-05-31T13:46:30.506" v="194"/>
            <ac:cxnSpMkLst>
              <pc:docMk/>
              <pc:sldMasterMk cId="3522211958" sldId="2147483666"/>
              <pc:sldLayoutMk cId="3371608302" sldId="2147483675"/>
              <ac:cxnSpMk id="14" creationId="{0E614546-E6A5-4CCF-EA79-99C9F29CF713}"/>
            </ac:cxnSpMkLst>
          </pc:cxnChg>
        </pc:sldLayoutChg>
        <pc:sldLayoutChg chg="del">
          <pc:chgData name="Anna Russell" userId="2c8629e2-14f6-4514-a2c3-f66556308083" providerId="ADAL" clId="{26068A18-4C33-A643-9353-34FD09D3BC88}" dt="2023-05-31T13:46:37.244" v="195" actId="2696"/>
          <pc:sldLayoutMkLst>
            <pc:docMk/>
            <pc:sldMasterMk cId="3522211958" sldId="2147483666"/>
            <pc:sldLayoutMk cId="3517544505" sldId="2147483676"/>
          </pc:sldLayoutMkLst>
        </pc:sldLayoutChg>
        <pc:sldLayoutChg chg="modSp mod">
          <pc:chgData name="Anna Russell" userId="2c8629e2-14f6-4514-a2c3-f66556308083" providerId="ADAL" clId="{26068A18-4C33-A643-9353-34FD09D3BC88}" dt="2023-05-31T14:01:52.823" v="669" actId="6014"/>
          <pc:sldLayoutMkLst>
            <pc:docMk/>
            <pc:sldMasterMk cId="3522211958" sldId="2147483666"/>
            <pc:sldLayoutMk cId="2884764718" sldId="2147483677"/>
          </pc:sldLayoutMkLst>
          <pc:spChg chg="mod">
            <ac:chgData name="Anna Russell" userId="2c8629e2-14f6-4514-a2c3-f66556308083" providerId="ADAL" clId="{26068A18-4C33-A643-9353-34FD09D3BC88}" dt="2023-05-31T13:46:56.452" v="217" actId="20577"/>
            <ac:spMkLst>
              <pc:docMk/>
              <pc:sldMasterMk cId="3522211958" sldId="2147483666"/>
              <pc:sldLayoutMk cId="2884764718" sldId="2147483677"/>
              <ac:spMk id="5" creationId="{DAE347DC-F3A5-A908-98DA-E7265F02277D}"/>
            </ac:spMkLst>
          </pc:spChg>
        </pc:sldLayoutChg>
        <pc:sldLayoutChg chg="del">
          <pc:chgData name="Anna Russell" userId="2c8629e2-14f6-4514-a2c3-f66556308083" providerId="ADAL" clId="{26068A18-4C33-A643-9353-34FD09D3BC88}" dt="2023-05-31T13:46:45.394" v="196" actId="2696"/>
          <pc:sldLayoutMkLst>
            <pc:docMk/>
            <pc:sldMasterMk cId="3522211958" sldId="2147483666"/>
            <pc:sldLayoutMk cId="2447224815" sldId="2147483678"/>
          </pc:sldLayoutMkLst>
        </pc:sldLayoutChg>
        <pc:sldLayoutChg chg="addSp delSp modSp add del mod modTransition">
          <pc:chgData name="Anna Russell" userId="2c8629e2-14f6-4514-a2c3-f66556308083" providerId="ADAL" clId="{26068A18-4C33-A643-9353-34FD09D3BC88}" dt="2023-05-31T13:55:35.544" v="600" actId="2696"/>
          <pc:sldLayoutMkLst>
            <pc:docMk/>
            <pc:sldMasterMk cId="3522211958" sldId="2147483666"/>
            <pc:sldLayoutMk cId="271376173" sldId="2147483679"/>
          </pc:sldLayoutMkLst>
          <pc:spChg chg="del mod">
            <ac:chgData name="Anna Russell" userId="2c8629e2-14f6-4514-a2c3-f66556308083" providerId="ADAL" clId="{26068A18-4C33-A643-9353-34FD09D3BC88}" dt="2023-05-31T13:55:05.056" v="577" actId="478"/>
            <ac:spMkLst>
              <pc:docMk/>
              <pc:sldMasterMk cId="3522211958" sldId="2147483666"/>
              <pc:sldLayoutMk cId="271376173" sldId="2147483679"/>
              <ac:spMk id="2" creationId="{FAE9979F-EC53-8A47-ADC5-9116E1548109}"/>
            </ac:spMkLst>
          </pc:spChg>
          <pc:spChg chg="add mod">
            <ac:chgData name="Anna Russell" userId="2c8629e2-14f6-4514-a2c3-f66556308083" providerId="ADAL" clId="{26068A18-4C33-A643-9353-34FD09D3BC88}" dt="2023-05-31T13:55:11.777" v="579" actId="122"/>
            <ac:spMkLst>
              <pc:docMk/>
              <pc:sldMasterMk cId="3522211958" sldId="2147483666"/>
              <pc:sldLayoutMk cId="271376173" sldId="2147483679"/>
              <ac:spMk id="3" creationId="{DED2059B-E9D0-5FF2-C9BF-F2E29060E666}"/>
            </ac:spMkLst>
          </pc:spChg>
          <pc:spChg chg="add mod">
            <ac:chgData name="Anna Russell" userId="2c8629e2-14f6-4514-a2c3-f66556308083" providerId="ADAL" clId="{26068A18-4C33-A643-9353-34FD09D3BC88}" dt="2023-05-31T13:55:28.889" v="599" actId="1038"/>
            <ac:spMkLst>
              <pc:docMk/>
              <pc:sldMasterMk cId="3522211958" sldId="2147483666"/>
              <pc:sldLayoutMk cId="271376173" sldId="2147483679"/>
              <ac:spMk id="7" creationId="{111812D4-53DB-FE0E-56ED-12D59CC50FF3}"/>
            </ac:spMkLst>
          </pc:spChg>
          <pc:spChg chg="del mod">
            <ac:chgData name="Anna Russell" userId="2c8629e2-14f6-4514-a2c3-f66556308083" providerId="ADAL" clId="{26068A18-4C33-A643-9353-34FD09D3BC88}" dt="2023-05-31T13:55:03.281" v="576" actId="478"/>
            <ac:spMkLst>
              <pc:docMk/>
              <pc:sldMasterMk cId="3522211958" sldId="2147483666"/>
              <pc:sldLayoutMk cId="271376173" sldId="2147483679"/>
              <ac:spMk id="8" creationId="{12FEC7DE-7452-2663-A493-98E11609C870}"/>
            </ac:spMkLst>
          </pc:spChg>
          <pc:spChg chg="add mod">
            <ac:chgData name="Anna Russell" userId="2c8629e2-14f6-4514-a2c3-f66556308083" providerId="ADAL" clId="{26068A18-4C33-A643-9353-34FD09D3BC88}" dt="2023-05-31T13:55:28.889" v="599" actId="1038"/>
            <ac:spMkLst>
              <pc:docMk/>
              <pc:sldMasterMk cId="3522211958" sldId="2147483666"/>
              <pc:sldLayoutMk cId="271376173" sldId="2147483679"/>
              <ac:spMk id="9" creationId="{2B27042A-0A20-6BB7-19D6-9A4D6B96F9C1}"/>
            </ac:spMkLst>
          </pc:spChg>
          <pc:spChg chg="add mod">
            <ac:chgData name="Anna Russell" userId="2c8629e2-14f6-4514-a2c3-f66556308083" providerId="ADAL" clId="{26068A18-4C33-A643-9353-34FD09D3BC88}" dt="2023-05-31T13:55:28.889" v="599" actId="1038"/>
            <ac:spMkLst>
              <pc:docMk/>
              <pc:sldMasterMk cId="3522211958" sldId="2147483666"/>
              <pc:sldLayoutMk cId="271376173" sldId="2147483679"/>
              <ac:spMk id="10" creationId="{8A098EA9-30BC-D563-803B-4801129D70FE}"/>
            </ac:spMkLst>
          </pc:spChg>
          <pc:spChg chg="add mod">
            <ac:chgData name="Anna Russell" userId="2c8629e2-14f6-4514-a2c3-f66556308083" providerId="ADAL" clId="{26068A18-4C33-A643-9353-34FD09D3BC88}" dt="2023-05-31T13:55:28.889" v="599" actId="1038"/>
            <ac:spMkLst>
              <pc:docMk/>
              <pc:sldMasterMk cId="3522211958" sldId="2147483666"/>
              <pc:sldLayoutMk cId="271376173" sldId="2147483679"/>
              <ac:spMk id="11" creationId="{0F9938DF-5366-2B96-8FA0-41B06FD114F1}"/>
            </ac:spMkLst>
          </pc:spChg>
          <pc:spChg chg="add mod">
            <ac:chgData name="Anna Russell" userId="2c8629e2-14f6-4514-a2c3-f66556308083" providerId="ADAL" clId="{26068A18-4C33-A643-9353-34FD09D3BC88}" dt="2023-05-31T13:55:28.889" v="599" actId="1038"/>
            <ac:spMkLst>
              <pc:docMk/>
              <pc:sldMasterMk cId="3522211958" sldId="2147483666"/>
              <pc:sldLayoutMk cId="271376173" sldId="2147483679"/>
              <ac:spMk id="12" creationId="{8BF81B75-35FB-4D7C-C3DB-6A5844A2FE83}"/>
            </ac:spMkLst>
          </pc:spChg>
          <pc:spChg chg="add mod">
            <ac:chgData name="Anna Russell" userId="2c8629e2-14f6-4514-a2c3-f66556308083" providerId="ADAL" clId="{26068A18-4C33-A643-9353-34FD09D3BC88}" dt="2023-05-31T13:55:28.889" v="599" actId="1038"/>
            <ac:spMkLst>
              <pc:docMk/>
              <pc:sldMasterMk cId="3522211958" sldId="2147483666"/>
              <pc:sldLayoutMk cId="271376173" sldId="2147483679"/>
              <ac:spMk id="13" creationId="{B2CB97C6-612D-8BBD-8008-7330BDCF4607}"/>
            </ac:spMkLst>
          </pc:spChg>
          <pc:spChg chg="add mod">
            <ac:chgData name="Anna Russell" userId="2c8629e2-14f6-4514-a2c3-f66556308083" providerId="ADAL" clId="{26068A18-4C33-A643-9353-34FD09D3BC88}" dt="2023-05-31T13:55:28.889" v="599" actId="1038"/>
            <ac:spMkLst>
              <pc:docMk/>
              <pc:sldMasterMk cId="3522211958" sldId="2147483666"/>
              <pc:sldLayoutMk cId="271376173" sldId="2147483679"/>
              <ac:spMk id="14" creationId="{B6C4CB1F-8794-A91A-2E68-23B1BFFF75BA}"/>
            </ac:spMkLst>
          </pc:spChg>
          <pc:spChg chg="add mod">
            <ac:chgData name="Anna Russell" userId="2c8629e2-14f6-4514-a2c3-f66556308083" providerId="ADAL" clId="{26068A18-4C33-A643-9353-34FD09D3BC88}" dt="2023-05-31T13:55:28.889" v="599" actId="1038"/>
            <ac:spMkLst>
              <pc:docMk/>
              <pc:sldMasterMk cId="3522211958" sldId="2147483666"/>
              <pc:sldLayoutMk cId="271376173" sldId="2147483679"/>
              <ac:spMk id="16" creationId="{36ECDD4A-1AB3-7B1A-D191-D52DA878BAE6}"/>
            </ac:spMkLst>
          </pc:spChg>
          <pc:spChg chg="add mod">
            <ac:chgData name="Anna Russell" userId="2c8629e2-14f6-4514-a2c3-f66556308083" providerId="ADAL" clId="{26068A18-4C33-A643-9353-34FD09D3BC88}" dt="2023-05-31T13:55:28.889" v="599" actId="1038"/>
            <ac:spMkLst>
              <pc:docMk/>
              <pc:sldMasterMk cId="3522211958" sldId="2147483666"/>
              <pc:sldLayoutMk cId="271376173" sldId="2147483679"/>
              <ac:spMk id="17" creationId="{6A071D90-26CF-C249-6FEF-7C3AE6683654}"/>
            </ac:spMkLst>
          </pc:spChg>
          <pc:picChg chg="mod">
            <ac:chgData name="Anna Russell" userId="2c8629e2-14f6-4514-a2c3-f66556308083" providerId="ADAL" clId="{26068A18-4C33-A643-9353-34FD09D3BC88}" dt="2023-05-31T13:54:50.351" v="527" actId="1036"/>
            <ac:picMkLst>
              <pc:docMk/>
              <pc:sldMasterMk cId="3522211958" sldId="2147483666"/>
              <pc:sldLayoutMk cId="271376173" sldId="2147483679"/>
              <ac:picMk id="4" creationId="{28A77007-DB79-EDC8-F2B4-2923B97070FF}"/>
            </ac:picMkLst>
          </pc:picChg>
          <pc:cxnChg chg="add mod">
            <ac:chgData name="Anna Russell" userId="2c8629e2-14f6-4514-a2c3-f66556308083" providerId="ADAL" clId="{26068A18-4C33-A643-9353-34FD09D3BC88}" dt="2023-05-31T13:55:11.777" v="579" actId="122"/>
            <ac:cxnSpMkLst>
              <pc:docMk/>
              <pc:sldMasterMk cId="3522211958" sldId="2147483666"/>
              <pc:sldLayoutMk cId="271376173" sldId="2147483679"/>
              <ac:cxnSpMk id="6" creationId="{84ECB5F1-0E67-BF5E-10C5-18A328F3F506}"/>
            </ac:cxnSpMkLst>
          </pc:cxnChg>
          <pc:cxnChg chg="del mod">
            <ac:chgData name="Anna Russell" userId="2c8629e2-14f6-4514-a2c3-f66556308083" providerId="ADAL" clId="{26068A18-4C33-A643-9353-34FD09D3BC88}" dt="2023-05-31T13:55:05.056" v="577" actId="478"/>
            <ac:cxnSpMkLst>
              <pc:docMk/>
              <pc:sldMasterMk cId="3522211958" sldId="2147483666"/>
              <pc:sldLayoutMk cId="271376173" sldId="2147483679"/>
              <ac:cxnSpMk id="15" creationId="{6035A5D3-693F-D2B1-C4A9-460D4581E8AB}"/>
            </ac:cxnSpMkLst>
          </pc:cxnChg>
        </pc:sldLayoutChg>
        <pc:sldLayoutChg chg="addSp delSp modSp mod">
          <pc:chgData name="Anna Russell" userId="2c8629e2-14f6-4514-a2c3-f66556308083" providerId="ADAL" clId="{26068A18-4C33-A643-9353-34FD09D3BC88}" dt="2023-06-20T21:03:09.987" v="3613"/>
          <pc:sldLayoutMkLst>
            <pc:docMk/>
            <pc:sldMasterMk cId="3522211958" sldId="2147483666"/>
            <pc:sldLayoutMk cId="1900026982" sldId="2147483679"/>
          </pc:sldLayoutMkLst>
          <pc:spChg chg="del">
            <ac:chgData name="Anna Russell" userId="2c8629e2-14f6-4514-a2c3-f66556308083" providerId="ADAL" clId="{26068A18-4C33-A643-9353-34FD09D3BC88}" dt="2023-06-01T12:30:54.570" v="1058" actId="478"/>
            <ac:spMkLst>
              <pc:docMk/>
              <pc:sldMasterMk cId="3522211958" sldId="2147483666"/>
              <pc:sldLayoutMk cId="1900026982" sldId="2147483679"/>
              <ac:spMk id="2" creationId="{1F9B5CC5-2B82-4A1E-3CA1-60C4F44A2A09}"/>
            </ac:spMkLst>
          </pc:spChg>
          <pc:spChg chg="add del mod">
            <ac:chgData name="Anna Russell" userId="2c8629e2-14f6-4514-a2c3-f66556308083" providerId="ADAL" clId="{26068A18-4C33-A643-9353-34FD09D3BC88}" dt="2023-06-20T21:03:06.664" v="3610"/>
            <ac:spMkLst>
              <pc:docMk/>
              <pc:sldMasterMk cId="3522211958" sldId="2147483666"/>
              <pc:sldLayoutMk cId="1900026982" sldId="2147483679"/>
              <ac:spMk id="2" creationId="{7B64821C-9D16-7448-3F43-A29A53555426}"/>
            </ac:spMkLst>
          </pc:spChg>
          <pc:spChg chg="del">
            <ac:chgData name="Anna Russell" userId="2c8629e2-14f6-4514-a2c3-f66556308083" providerId="ADAL" clId="{26068A18-4C33-A643-9353-34FD09D3BC88}" dt="2023-06-01T12:30:54.570" v="1058" actId="478"/>
            <ac:spMkLst>
              <pc:docMk/>
              <pc:sldMasterMk cId="3522211958" sldId="2147483666"/>
              <pc:sldLayoutMk cId="1900026982" sldId="2147483679"/>
              <ac:spMk id="3" creationId="{720C15B1-50F1-F640-831F-C9C0A9F0A35C}"/>
            </ac:spMkLst>
          </pc:spChg>
          <pc:spChg chg="del">
            <ac:chgData name="Anna Russell" userId="2c8629e2-14f6-4514-a2c3-f66556308083" providerId="ADAL" clId="{26068A18-4C33-A643-9353-34FD09D3BC88}" dt="2023-06-01T12:31:04.141" v="1060" actId="478"/>
            <ac:spMkLst>
              <pc:docMk/>
              <pc:sldMasterMk cId="3522211958" sldId="2147483666"/>
              <pc:sldLayoutMk cId="1900026982" sldId="2147483679"/>
              <ac:spMk id="4" creationId="{779117E8-8EA0-114A-8675-CD07D52EB3B7}"/>
            </ac:spMkLst>
          </pc:spChg>
          <pc:spChg chg="add mod">
            <ac:chgData name="Anna Russell" userId="2c8629e2-14f6-4514-a2c3-f66556308083" providerId="ADAL" clId="{26068A18-4C33-A643-9353-34FD09D3BC88}" dt="2023-06-20T21:03:09.987" v="3613"/>
            <ac:spMkLst>
              <pc:docMk/>
              <pc:sldMasterMk cId="3522211958" sldId="2147483666"/>
              <pc:sldLayoutMk cId="1900026982" sldId="2147483679"/>
              <ac:spMk id="4" creationId="{BA9D0D88-72EE-70B3-F553-F488BC9FF2ED}"/>
            </ac:spMkLst>
          </pc:spChg>
          <pc:spChg chg="del">
            <ac:chgData name="Anna Russell" userId="2c8629e2-14f6-4514-a2c3-f66556308083" providerId="ADAL" clId="{26068A18-4C33-A643-9353-34FD09D3BC88}" dt="2023-06-01T12:30:54.570" v="1058" actId="478"/>
            <ac:spMkLst>
              <pc:docMk/>
              <pc:sldMasterMk cId="3522211958" sldId="2147483666"/>
              <pc:sldLayoutMk cId="1900026982" sldId="2147483679"/>
              <ac:spMk id="7" creationId="{818C90D8-64F6-E973-69F9-0996C29978B7}"/>
            </ac:spMkLst>
          </pc:spChg>
          <pc:spChg chg="add mod">
            <ac:chgData name="Anna Russell" userId="2c8629e2-14f6-4514-a2c3-f66556308083" providerId="ADAL" clId="{26068A18-4C33-A643-9353-34FD09D3BC88}" dt="2023-06-01T12:30:59.786" v="1059"/>
            <ac:spMkLst>
              <pc:docMk/>
              <pc:sldMasterMk cId="3522211958" sldId="2147483666"/>
              <pc:sldLayoutMk cId="1900026982" sldId="2147483679"/>
              <ac:spMk id="8" creationId="{72EA6406-855E-15E8-0165-DEBC7163BADF}"/>
            </ac:spMkLst>
          </pc:spChg>
          <pc:spChg chg="add mod">
            <ac:chgData name="Anna Russell" userId="2c8629e2-14f6-4514-a2c3-f66556308083" providerId="ADAL" clId="{26068A18-4C33-A643-9353-34FD09D3BC88}" dt="2023-06-01T12:30:59.786" v="1059"/>
            <ac:spMkLst>
              <pc:docMk/>
              <pc:sldMasterMk cId="3522211958" sldId="2147483666"/>
              <pc:sldLayoutMk cId="1900026982" sldId="2147483679"/>
              <ac:spMk id="9" creationId="{1D201D5E-3D1B-3819-29BD-5E9853F34275}"/>
            </ac:spMkLst>
          </pc:spChg>
          <pc:spChg chg="add del mod">
            <ac:chgData name="Anna Russell" userId="2c8629e2-14f6-4514-a2c3-f66556308083" providerId="ADAL" clId="{26068A18-4C33-A643-9353-34FD09D3BC88}" dt="2023-06-20T21:03:09.750" v="3612" actId="478"/>
            <ac:spMkLst>
              <pc:docMk/>
              <pc:sldMasterMk cId="3522211958" sldId="2147483666"/>
              <pc:sldLayoutMk cId="1900026982" sldId="2147483679"/>
              <ac:spMk id="12" creationId="{5233DD78-C3EB-EC62-2F92-1B4F71342302}"/>
            </ac:spMkLst>
          </pc:spChg>
          <pc:spChg chg="add mod">
            <ac:chgData name="Anna Russell" userId="2c8629e2-14f6-4514-a2c3-f66556308083" providerId="ADAL" clId="{26068A18-4C33-A643-9353-34FD09D3BC88}" dt="2023-06-01T12:31:07.938" v="1061"/>
            <ac:spMkLst>
              <pc:docMk/>
              <pc:sldMasterMk cId="3522211958" sldId="2147483666"/>
              <pc:sldLayoutMk cId="1900026982" sldId="2147483679"/>
              <ac:spMk id="13" creationId="{EBC930CB-E80E-98A4-E240-DB94BDE27057}"/>
            </ac:spMkLst>
          </pc:spChg>
          <pc:spChg chg="add mod">
            <ac:chgData name="Anna Russell" userId="2c8629e2-14f6-4514-a2c3-f66556308083" providerId="ADAL" clId="{26068A18-4C33-A643-9353-34FD09D3BC88}" dt="2023-06-01T12:31:36.145" v="1064"/>
            <ac:spMkLst>
              <pc:docMk/>
              <pc:sldMasterMk cId="3522211958" sldId="2147483666"/>
              <pc:sldLayoutMk cId="1900026982" sldId="2147483679"/>
              <ac:spMk id="14" creationId="{1C3BE54F-ED8A-1FF8-83FB-89DFB84ED415}"/>
            </ac:spMkLst>
          </pc:spChg>
          <pc:spChg chg="del">
            <ac:chgData name="Anna Russell" userId="2c8629e2-14f6-4514-a2c3-f66556308083" providerId="ADAL" clId="{26068A18-4C33-A643-9353-34FD09D3BC88}" dt="2023-06-01T12:31:04.141" v="1060" actId="478"/>
            <ac:spMkLst>
              <pc:docMk/>
              <pc:sldMasterMk cId="3522211958" sldId="2147483666"/>
              <pc:sldLayoutMk cId="1900026982" sldId="2147483679"/>
              <ac:spMk id="34" creationId="{3E823696-E0A6-BB84-FDF9-ACECFACC266C}"/>
            </ac:spMkLst>
          </pc:spChg>
          <pc:picChg chg="add del mod">
            <ac:chgData name="Anna Russell" userId="2c8629e2-14f6-4514-a2c3-f66556308083" providerId="ADAL" clId="{26068A18-4C33-A643-9353-34FD09D3BC88}" dt="2023-06-20T21:03:06.664" v="3610"/>
            <ac:picMkLst>
              <pc:docMk/>
              <pc:sldMasterMk cId="3522211958" sldId="2147483666"/>
              <pc:sldLayoutMk cId="1900026982" sldId="2147483679"/>
              <ac:picMk id="3" creationId="{F3F5E980-108A-C1C4-7390-C6E28674AC55}"/>
            </ac:picMkLst>
          </pc:picChg>
          <pc:picChg chg="add mod">
            <ac:chgData name="Anna Russell" userId="2c8629e2-14f6-4514-a2c3-f66556308083" providerId="ADAL" clId="{26068A18-4C33-A643-9353-34FD09D3BC88}" dt="2023-06-20T21:03:09.987" v="3613"/>
            <ac:picMkLst>
              <pc:docMk/>
              <pc:sldMasterMk cId="3522211958" sldId="2147483666"/>
              <pc:sldLayoutMk cId="1900026982" sldId="2147483679"/>
              <ac:picMk id="5" creationId="{615E64B6-14ED-A901-3E5E-04937CF59630}"/>
            </ac:picMkLst>
          </pc:picChg>
          <pc:picChg chg="del">
            <ac:chgData name="Anna Russell" userId="2c8629e2-14f6-4514-a2c3-f66556308083" providerId="ADAL" clId="{26068A18-4C33-A643-9353-34FD09D3BC88}" dt="2023-06-01T12:30:54.570" v="1058" actId="478"/>
            <ac:picMkLst>
              <pc:docMk/>
              <pc:sldMasterMk cId="3522211958" sldId="2147483666"/>
              <pc:sldLayoutMk cId="1900026982" sldId="2147483679"/>
              <ac:picMk id="6" creationId="{C8EE004A-DDEF-6004-A8A3-492ED17C5010}"/>
            </ac:picMkLst>
          </pc:picChg>
          <pc:picChg chg="add del mod">
            <ac:chgData name="Anna Russell" userId="2c8629e2-14f6-4514-a2c3-f66556308083" providerId="ADAL" clId="{26068A18-4C33-A643-9353-34FD09D3BC88}" dt="2023-06-20T21:03:06.941" v="3611" actId="478"/>
            <ac:picMkLst>
              <pc:docMk/>
              <pc:sldMasterMk cId="3522211958" sldId="2147483666"/>
              <pc:sldLayoutMk cId="1900026982" sldId="2147483679"/>
              <ac:picMk id="11" creationId="{460F02C8-1CD5-86C0-5329-D3A2DE7FEA0B}"/>
            </ac:picMkLst>
          </pc:picChg>
          <pc:cxnChg chg="del">
            <ac:chgData name="Anna Russell" userId="2c8629e2-14f6-4514-a2c3-f66556308083" providerId="ADAL" clId="{26068A18-4C33-A643-9353-34FD09D3BC88}" dt="2023-06-01T12:30:54.570" v="1058" actId="478"/>
            <ac:cxnSpMkLst>
              <pc:docMk/>
              <pc:sldMasterMk cId="3522211958" sldId="2147483666"/>
              <pc:sldLayoutMk cId="1900026982" sldId="2147483679"/>
              <ac:cxnSpMk id="5" creationId="{6047911E-8D44-AD05-8A3B-F88545D97D7A}"/>
            </ac:cxnSpMkLst>
          </pc:cxnChg>
          <pc:cxnChg chg="add mod">
            <ac:chgData name="Anna Russell" userId="2c8629e2-14f6-4514-a2c3-f66556308083" providerId="ADAL" clId="{26068A18-4C33-A643-9353-34FD09D3BC88}" dt="2023-06-01T12:30:59.786" v="1059"/>
            <ac:cxnSpMkLst>
              <pc:docMk/>
              <pc:sldMasterMk cId="3522211958" sldId="2147483666"/>
              <pc:sldLayoutMk cId="1900026982" sldId="2147483679"/>
              <ac:cxnSpMk id="10" creationId="{58962F63-4475-62CF-863C-7254ED8B105C}"/>
            </ac:cxnSpMkLst>
          </pc:cxnChg>
        </pc:sldLayoutChg>
        <pc:sldLayoutChg chg="addSp delSp modSp add mod modTransition">
          <pc:chgData name="Anna Russell" userId="2c8629e2-14f6-4514-a2c3-f66556308083" providerId="ADAL" clId="{26068A18-4C33-A643-9353-34FD09D3BC88}" dt="2023-06-20T21:03:14.986" v="3615"/>
          <pc:sldLayoutMkLst>
            <pc:docMk/>
            <pc:sldMasterMk cId="3522211958" sldId="2147483666"/>
            <pc:sldLayoutMk cId="2107900527" sldId="2147483680"/>
          </pc:sldLayoutMkLst>
          <pc:spChg chg="add mod">
            <ac:chgData name="Anna Russell" userId="2c8629e2-14f6-4514-a2c3-f66556308083" providerId="ADAL" clId="{26068A18-4C33-A643-9353-34FD09D3BC88}" dt="2023-06-20T21:03:14.986" v="3615"/>
            <ac:spMkLst>
              <pc:docMk/>
              <pc:sldMasterMk cId="3522211958" sldId="2147483666"/>
              <pc:sldLayoutMk cId="2107900527" sldId="2147483680"/>
              <ac:spMk id="3" creationId="{267E2769-FBA4-56B6-8448-DD1E6F82181D}"/>
            </ac:spMkLst>
          </pc:spChg>
          <pc:spChg chg="del">
            <ac:chgData name="Anna Russell" userId="2c8629e2-14f6-4514-a2c3-f66556308083" providerId="ADAL" clId="{26068A18-4C33-A643-9353-34FD09D3BC88}" dt="2023-06-20T21:03:14.700" v="3614" actId="478"/>
            <ac:spMkLst>
              <pc:docMk/>
              <pc:sldMasterMk cId="3522211958" sldId="2147483666"/>
              <pc:sldLayoutMk cId="2107900527" sldId="2147483680"/>
              <ac:spMk id="12" creationId="{5233DD78-C3EB-EC62-2F92-1B4F71342302}"/>
            </ac:spMkLst>
          </pc:spChg>
          <pc:picChg chg="add mod modCrop">
            <ac:chgData name="Anna Russell" userId="2c8629e2-14f6-4514-a2c3-f66556308083" providerId="ADAL" clId="{26068A18-4C33-A643-9353-34FD09D3BC88}" dt="2023-06-01T16:14:29.941" v="2990" actId="167"/>
            <ac:picMkLst>
              <pc:docMk/>
              <pc:sldMasterMk cId="3522211958" sldId="2147483666"/>
              <pc:sldLayoutMk cId="2107900527" sldId="2147483680"/>
              <ac:picMk id="2" creationId="{BC3D6F9E-AC6C-47FE-B261-3EB6C6048152}"/>
            </ac:picMkLst>
          </pc:picChg>
          <pc:picChg chg="add mod">
            <ac:chgData name="Anna Russell" userId="2c8629e2-14f6-4514-a2c3-f66556308083" providerId="ADAL" clId="{26068A18-4C33-A643-9353-34FD09D3BC88}" dt="2023-06-20T21:03:14.986" v="3615"/>
            <ac:picMkLst>
              <pc:docMk/>
              <pc:sldMasterMk cId="3522211958" sldId="2147483666"/>
              <pc:sldLayoutMk cId="2107900527" sldId="2147483680"/>
              <ac:picMk id="4" creationId="{BBFE3017-4239-588B-1FC2-F035512E033C}"/>
            </ac:picMkLst>
          </pc:picChg>
          <pc:picChg chg="mod modCrop">
            <ac:chgData name="Anna Russell" userId="2c8629e2-14f6-4514-a2c3-f66556308083" providerId="ADAL" clId="{26068A18-4C33-A643-9353-34FD09D3BC88}" dt="2023-06-01T16:14:05.289" v="2986" actId="732"/>
            <ac:picMkLst>
              <pc:docMk/>
              <pc:sldMasterMk cId="3522211958" sldId="2147483666"/>
              <pc:sldLayoutMk cId="2107900527" sldId="2147483680"/>
              <ac:picMk id="22" creationId="{806D16F6-115B-787F-0226-B3156C1F34A5}"/>
            </ac:picMkLst>
          </pc:picChg>
        </pc:sldLayoutChg>
        <pc:sldLayoutChg chg="addSp delSp modSp add mod modTransition">
          <pc:chgData name="Anna Russell" userId="2c8629e2-14f6-4514-a2c3-f66556308083" providerId="ADAL" clId="{26068A18-4C33-A643-9353-34FD09D3BC88}" dt="2023-06-14T13:29:58.558" v="3093" actId="478"/>
          <pc:sldLayoutMkLst>
            <pc:docMk/>
            <pc:sldMasterMk cId="3522211958" sldId="2147483666"/>
            <pc:sldLayoutMk cId="2339403342" sldId="2147483681"/>
          </pc:sldLayoutMkLst>
          <pc:spChg chg="mod">
            <ac:chgData name="Anna Russell" userId="2c8629e2-14f6-4514-a2c3-f66556308083" providerId="ADAL" clId="{26068A18-4C33-A643-9353-34FD09D3BC88}" dt="2023-05-31T13:54:16.234" v="512" actId="1036"/>
            <ac:spMkLst>
              <pc:docMk/>
              <pc:sldMasterMk cId="3522211958" sldId="2147483666"/>
              <pc:sldLayoutMk cId="2339403342" sldId="2147483681"/>
              <ac:spMk id="2" creationId="{FAE9979F-EC53-8A47-ADC5-9116E1548109}"/>
            </ac:spMkLst>
          </pc:spChg>
          <pc:spChg chg="add mod">
            <ac:chgData name="Anna Russell" userId="2c8629e2-14f6-4514-a2c3-f66556308083" providerId="ADAL" clId="{26068A18-4C33-A643-9353-34FD09D3BC88}" dt="2023-05-31T13:48:20.225" v="238" actId="571"/>
            <ac:spMkLst>
              <pc:docMk/>
              <pc:sldMasterMk cId="3522211958" sldId="2147483666"/>
              <pc:sldLayoutMk cId="2339403342" sldId="2147483681"/>
              <ac:spMk id="7" creationId="{2B045142-46CE-D1B9-818D-9E66849E1F08}"/>
            </ac:spMkLst>
          </pc:spChg>
          <pc:spChg chg="del">
            <ac:chgData name="Anna Russell" userId="2c8629e2-14f6-4514-a2c3-f66556308083" providerId="ADAL" clId="{26068A18-4C33-A643-9353-34FD09D3BC88}" dt="2023-05-31T13:47:41.337" v="227" actId="478"/>
            <ac:spMkLst>
              <pc:docMk/>
              <pc:sldMasterMk cId="3522211958" sldId="2147483666"/>
              <pc:sldLayoutMk cId="2339403342" sldId="2147483681"/>
              <ac:spMk id="8" creationId="{12FEC7DE-7452-2663-A493-98E11609C870}"/>
            </ac:spMkLst>
          </pc:spChg>
          <pc:spChg chg="add del mod">
            <ac:chgData name="Anna Russell" userId="2c8629e2-14f6-4514-a2c3-f66556308083" providerId="ADAL" clId="{26068A18-4C33-A643-9353-34FD09D3BC88}" dt="2023-06-14T13:29:58.558" v="3093" actId="478"/>
            <ac:spMkLst>
              <pc:docMk/>
              <pc:sldMasterMk cId="3522211958" sldId="2147483666"/>
              <pc:sldLayoutMk cId="2339403342" sldId="2147483681"/>
              <ac:spMk id="8" creationId="{74457EA1-1278-DA7C-98F6-BF4CB299193B}"/>
            </ac:spMkLst>
          </pc:spChg>
          <pc:spChg chg="add del mod">
            <ac:chgData name="Anna Russell" userId="2c8629e2-14f6-4514-a2c3-f66556308083" providerId="ADAL" clId="{26068A18-4C33-A643-9353-34FD09D3BC88}" dt="2023-05-31T13:48:24.802" v="240" actId="478"/>
            <ac:spMkLst>
              <pc:docMk/>
              <pc:sldMasterMk cId="3522211958" sldId="2147483666"/>
              <pc:sldLayoutMk cId="2339403342" sldId="2147483681"/>
              <ac:spMk id="9" creationId="{D2275DC0-4A38-AD9F-7D49-62129E7C9F8F}"/>
            </ac:spMkLst>
          </pc:spChg>
          <pc:spChg chg="add del">
            <ac:chgData name="Anna Russell" userId="2c8629e2-14f6-4514-a2c3-f66556308083" providerId="ADAL" clId="{26068A18-4C33-A643-9353-34FD09D3BC88}" dt="2023-05-31T13:48:31.477" v="241" actId="11529"/>
            <ac:spMkLst>
              <pc:docMk/>
              <pc:sldMasterMk cId="3522211958" sldId="2147483666"/>
              <pc:sldLayoutMk cId="2339403342" sldId="2147483681"/>
              <ac:spMk id="10" creationId="{2DC59B3C-612B-8638-3A77-D51515AF92D0}"/>
            </ac:spMkLst>
          </pc:spChg>
          <pc:spChg chg="add del mod">
            <ac:chgData name="Anna Russell" userId="2c8629e2-14f6-4514-a2c3-f66556308083" providerId="ADAL" clId="{26068A18-4C33-A643-9353-34FD09D3BC88}" dt="2023-05-31T13:48:49.639" v="262" actId="478"/>
            <ac:spMkLst>
              <pc:docMk/>
              <pc:sldMasterMk cId="3522211958" sldId="2147483666"/>
              <pc:sldLayoutMk cId="2339403342" sldId="2147483681"/>
              <ac:spMk id="11" creationId="{9BC23B05-E2BD-6066-7A68-555E224D7013}"/>
            </ac:spMkLst>
          </pc:spChg>
          <pc:spChg chg="add del">
            <ac:chgData name="Anna Russell" userId="2c8629e2-14f6-4514-a2c3-f66556308083" providerId="ADAL" clId="{26068A18-4C33-A643-9353-34FD09D3BC88}" dt="2023-05-31T13:48:54.822" v="263" actId="11529"/>
            <ac:spMkLst>
              <pc:docMk/>
              <pc:sldMasterMk cId="3522211958" sldId="2147483666"/>
              <pc:sldLayoutMk cId="2339403342" sldId="2147483681"/>
              <ac:spMk id="12" creationId="{E431F383-39EC-FF7F-2DDB-BC1E60BCA58E}"/>
            </ac:spMkLst>
          </pc:spChg>
          <pc:spChg chg="add mod">
            <ac:chgData name="Anna Russell" userId="2c8629e2-14f6-4514-a2c3-f66556308083" providerId="ADAL" clId="{26068A18-4C33-A643-9353-34FD09D3BC88}" dt="2023-05-31T13:54:16.234" v="512" actId="1036"/>
            <ac:spMkLst>
              <pc:docMk/>
              <pc:sldMasterMk cId="3522211958" sldId="2147483666"/>
              <pc:sldLayoutMk cId="2339403342" sldId="2147483681"/>
              <ac:spMk id="13" creationId="{CBB8429B-0240-06DA-594F-F18AEF6C4C5B}"/>
            </ac:spMkLst>
          </pc:spChg>
          <pc:spChg chg="add mod">
            <ac:chgData name="Anna Russell" userId="2c8629e2-14f6-4514-a2c3-f66556308083" providerId="ADAL" clId="{26068A18-4C33-A643-9353-34FD09D3BC88}" dt="2023-05-31T13:54:16.234" v="512" actId="1036"/>
            <ac:spMkLst>
              <pc:docMk/>
              <pc:sldMasterMk cId="3522211958" sldId="2147483666"/>
              <pc:sldLayoutMk cId="2339403342" sldId="2147483681"/>
              <ac:spMk id="14" creationId="{B4C0F0B3-6D3A-D2CD-B006-2CAE12872E57}"/>
            </ac:spMkLst>
          </pc:spChg>
          <pc:spChg chg="add mod">
            <ac:chgData name="Anna Russell" userId="2c8629e2-14f6-4514-a2c3-f66556308083" providerId="ADAL" clId="{26068A18-4C33-A643-9353-34FD09D3BC88}" dt="2023-05-31T13:51:02.950" v="384" actId="571"/>
            <ac:spMkLst>
              <pc:docMk/>
              <pc:sldMasterMk cId="3522211958" sldId="2147483666"/>
              <pc:sldLayoutMk cId="2339403342" sldId="2147483681"/>
              <ac:spMk id="16" creationId="{6AF1FE9E-F356-F548-0BE6-6C9BA7B5C07F}"/>
            </ac:spMkLst>
          </pc:spChg>
          <pc:spChg chg="add mod">
            <ac:chgData name="Anna Russell" userId="2c8629e2-14f6-4514-a2c3-f66556308083" providerId="ADAL" clId="{26068A18-4C33-A643-9353-34FD09D3BC88}" dt="2023-05-31T13:51:02.950" v="384" actId="571"/>
            <ac:spMkLst>
              <pc:docMk/>
              <pc:sldMasterMk cId="3522211958" sldId="2147483666"/>
              <pc:sldLayoutMk cId="2339403342" sldId="2147483681"/>
              <ac:spMk id="17" creationId="{EC565BE9-C750-A855-1F17-99162FAE84DF}"/>
            </ac:spMkLst>
          </pc:spChg>
          <pc:spChg chg="add del">
            <ac:chgData name="Anna Russell" userId="2c8629e2-14f6-4514-a2c3-f66556308083" providerId="ADAL" clId="{26068A18-4C33-A643-9353-34FD09D3BC88}" dt="2023-05-31T13:51:11.639" v="385" actId="11529"/>
            <ac:spMkLst>
              <pc:docMk/>
              <pc:sldMasterMk cId="3522211958" sldId="2147483666"/>
              <pc:sldLayoutMk cId="2339403342" sldId="2147483681"/>
              <ac:spMk id="18" creationId="{0CA3346A-3659-9AD4-0994-986307981352}"/>
            </ac:spMkLst>
          </pc:spChg>
          <pc:spChg chg="add del mod">
            <ac:chgData name="Anna Russell" userId="2c8629e2-14f6-4514-a2c3-f66556308083" providerId="ADAL" clId="{26068A18-4C33-A643-9353-34FD09D3BC88}" dt="2023-05-31T13:51:26.186" v="388" actId="478"/>
            <ac:spMkLst>
              <pc:docMk/>
              <pc:sldMasterMk cId="3522211958" sldId="2147483666"/>
              <pc:sldLayoutMk cId="2339403342" sldId="2147483681"/>
              <ac:spMk id="19" creationId="{59D672F3-68C8-4E56-EDA1-5F4835D0C7B6}"/>
            </ac:spMkLst>
          </pc:spChg>
          <pc:spChg chg="add del mod">
            <ac:chgData name="Anna Russell" userId="2c8629e2-14f6-4514-a2c3-f66556308083" providerId="ADAL" clId="{26068A18-4C33-A643-9353-34FD09D3BC88}" dt="2023-05-31T13:53:00.978" v="456" actId="478"/>
            <ac:spMkLst>
              <pc:docMk/>
              <pc:sldMasterMk cId="3522211958" sldId="2147483666"/>
              <pc:sldLayoutMk cId="2339403342" sldId="2147483681"/>
              <ac:spMk id="20" creationId="{9C626C33-1FC8-ED7B-FB62-F4D916E66E4B}"/>
            </ac:spMkLst>
          </pc:spChg>
          <pc:spChg chg="add mod">
            <ac:chgData name="Anna Russell" userId="2c8629e2-14f6-4514-a2c3-f66556308083" providerId="ADAL" clId="{26068A18-4C33-A643-9353-34FD09D3BC88}" dt="2023-05-31T13:52:05.641" v="408" actId="571"/>
            <ac:spMkLst>
              <pc:docMk/>
              <pc:sldMasterMk cId="3522211958" sldId="2147483666"/>
              <pc:sldLayoutMk cId="2339403342" sldId="2147483681"/>
              <ac:spMk id="21" creationId="{761DA612-5DA1-2E7A-22EC-52A9315974BF}"/>
            </ac:spMkLst>
          </pc:spChg>
          <pc:spChg chg="add mod">
            <ac:chgData name="Anna Russell" userId="2c8629e2-14f6-4514-a2c3-f66556308083" providerId="ADAL" clId="{26068A18-4C33-A643-9353-34FD09D3BC88}" dt="2023-05-31T13:52:05.641" v="408" actId="571"/>
            <ac:spMkLst>
              <pc:docMk/>
              <pc:sldMasterMk cId="3522211958" sldId="2147483666"/>
              <pc:sldLayoutMk cId="2339403342" sldId="2147483681"/>
              <ac:spMk id="22" creationId="{8EF4802B-B414-D33F-EE25-3DAD29ADA255}"/>
            </ac:spMkLst>
          </pc:spChg>
          <pc:spChg chg="add mod">
            <ac:chgData name="Anna Russell" userId="2c8629e2-14f6-4514-a2c3-f66556308083" providerId="ADAL" clId="{26068A18-4C33-A643-9353-34FD09D3BC88}" dt="2023-05-31T13:52:05.641" v="408" actId="571"/>
            <ac:spMkLst>
              <pc:docMk/>
              <pc:sldMasterMk cId="3522211958" sldId="2147483666"/>
              <pc:sldLayoutMk cId="2339403342" sldId="2147483681"/>
              <ac:spMk id="23" creationId="{F03B9CD5-B199-A7D6-394B-765BA1533857}"/>
            </ac:spMkLst>
          </pc:spChg>
          <pc:spChg chg="add del">
            <ac:chgData name="Anna Russell" userId="2c8629e2-14f6-4514-a2c3-f66556308083" providerId="ADAL" clId="{26068A18-4C33-A643-9353-34FD09D3BC88}" dt="2023-05-31T13:52:18.771" v="409" actId="11529"/>
            <ac:spMkLst>
              <pc:docMk/>
              <pc:sldMasterMk cId="3522211958" sldId="2147483666"/>
              <pc:sldLayoutMk cId="2339403342" sldId="2147483681"/>
              <ac:spMk id="24" creationId="{17AD1452-A5F3-DBBD-E2D3-19FB9754D17F}"/>
            </ac:spMkLst>
          </pc:spChg>
          <pc:spChg chg="add mod">
            <ac:chgData name="Anna Russell" userId="2c8629e2-14f6-4514-a2c3-f66556308083" providerId="ADAL" clId="{26068A18-4C33-A643-9353-34FD09D3BC88}" dt="2023-05-31T13:58:50.646" v="650" actId="692"/>
            <ac:spMkLst>
              <pc:docMk/>
              <pc:sldMasterMk cId="3522211958" sldId="2147483666"/>
              <pc:sldLayoutMk cId="2339403342" sldId="2147483681"/>
              <ac:spMk id="25" creationId="{E553463D-42FC-4A96-19EE-3E195732ED2E}"/>
            </ac:spMkLst>
          </pc:spChg>
          <pc:spChg chg="add mod">
            <ac:chgData name="Anna Russell" userId="2c8629e2-14f6-4514-a2c3-f66556308083" providerId="ADAL" clId="{26068A18-4C33-A643-9353-34FD09D3BC88}" dt="2023-05-31T13:54:16.234" v="512" actId="1036"/>
            <ac:spMkLst>
              <pc:docMk/>
              <pc:sldMasterMk cId="3522211958" sldId="2147483666"/>
              <pc:sldLayoutMk cId="2339403342" sldId="2147483681"/>
              <ac:spMk id="26" creationId="{6EE5DD6B-EE0E-686C-A312-DC28E3BCC42C}"/>
            </ac:spMkLst>
          </pc:spChg>
          <pc:spChg chg="add mod">
            <ac:chgData name="Anna Russell" userId="2c8629e2-14f6-4514-a2c3-f66556308083" providerId="ADAL" clId="{26068A18-4C33-A643-9353-34FD09D3BC88}" dt="2023-05-31T13:54:16.234" v="512" actId="1036"/>
            <ac:spMkLst>
              <pc:docMk/>
              <pc:sldMasterMk cId="3522211958" sldId="2147483666"/>
              <pc:sldLayoutMk cId="2339403342" sldId="2147483681"/>
              <ac:spMk id="27" creationId="{506CC297-F032-A8DC-DF8A-C650B57BAEFB}"/>
            </ac:spMkLst>
          </pc:spChg>
          <pc:spChg chg="add mod">
            <ac:chgData name="Anna Russell" userId="2c8629e2-14f6-4514-a2c3-f66556308083" providerId="ADAL" clId="{26068A18-4C33-A643-9353-34FD09D3BC88}" dt="2023-05-31T13:58:50.646" v="650" actId="692"/>
            <ac:spMkLst>
              <pc:docMk/>
              <pc:sldMasterMk cId="3522211958" sldId="2147483666"/>
              <pc:sldLayoutMk cId="2339403342" sldId="2147483681"/>
              <ac:spMk id="28" creationId="{E7136F90-1A89-078F-1721-ACE6A025F62F}"/>
            </ac:spMkLst>
          </pc:spChg>
          <pc:spChg chg="add mod">
            <ac:chgData name="Anna Russell" userId="2c8629e2-14f6-4514-a2c3-f66556308083" providerId="ADAL" clId="{26068A18-4C33-A643-9353-34FD09D3BC88}" dt="2023-05-31T13:54:16.234" v="512" actId="1036"/>
            <ac:spMkLst>
              <pc:docMk/>
              <pc:sldMasterMk cId="3522211958" sldId="2147483666"/>
              <pc:sldLayoutMk cId="2339403342" sldId="2147483681"/>
              <ac:spMk id="29" creationId="{8ADD4544-443C-6307-D0F9-0C83AB1C52A6}"/>
            </ac:spMkLst>
          </pc:spChg>
          <pc:spChg chg="add mod">
            <ac:chgData name="Anna Russell" userId="2c8629e2-14f6-4514-a2c3-f66556308083" providerId="ADAL" clId="{26068A18-4C33-A643-9353-34FD09D3BC88}" dt="2023-05-31T13:54:16.234" v="512" actId="1036"/>
            <ac:spMkLst>
              <pc:docMk/>
              <pc:sldMasterMk cId="3522211958" sldId="2147483666"/>
              <pc:sldLayoutMk cId="2339403342" sldId="2147483681"/>
              <ac:spMk id="30" creationId="{EBCC3DC7-CF82-7D6F-3A9F-BCB2DB480696}"/>
            </ac:spMkLst>
          </pc:spChg>
          <pc:spChg chg="add mod">
            <ac:chgData name="Anna Russell" userId="2c8629e2-14f6-4514-a2c3-f66556308083" providerId="ADAL" clId="{26068A18-4C33-A643-9353-34FD09D3BC88}" dt="2023-05-31T13:58:50.646" v="650" actId="692"/>
            <ac:spMkLst>
              <pc:docMk/>
              <pc:sldMasterMk cId="3522211958" sldId="2147483666"/>
              <pc:sldLayoutMk cId="2339403342" sldId="2147483681"/>
              <ac:spMk id="31" creationId="{3709DEE7-966D-AC8E-1DDC-3CE703DAFF7C}"/>
            </ac:spMkLst>
          </pc:spChg>
          <pc:spChg chg="add del mod">
            <ac:chgData name="Anna Russell" userId="2c8629e2-14f6-4514-a2c3-f66556308083" providerId="ADAL" clId="{26068A18-4C33-A643-9353-34FD09D3BC88}" dt="2023-05-31T13:53:29.998" v="463" actId="478"/>
            <ac:spMkLst>
              <pc:docMk/>
              <pc:sldMasterMk cId="3522211958" sldId="2147483666"/>
              <pc:sldLayoutMk cId="2339403342" sldId="2147483681"/>
              <ac:spMk id="32" creationId="{F996BF04-03FD-EE8E-4BCA-E2562B3076D5}"/>
            </ac:spMkLst>
          </pc:spChg>
          <pc:grpChg chg="add mod">
            <ac:chgData name="Anna Russell" userId="2c8629e2-14f6-4514-a2c3-f66556308083" providerId="ADAL" clId="{26068A18-4C33-A643-9353-34FD09D3BC88}" dt="2023-06-14T13:29:54.125" v="3091" actId="12789"/>
            <ac:grpSpMkLst>
              <pc:docMk/>
              <pc:sldMasterMk cId="3522211958" sldId="2147483666"/>
              <pc:sldLayoutMk cId="2339403342" sldId="2147483681"/>
              <ac:grpSpMk id="3" creationId="{A49BE309-D3AE-0225-AE50-50FA883B2561}"/>
            </ac:grpSpMkLst>
          </pc:grpChg>
          <pc:picChg chg="mod">
            <ac:chgData name="Anna Russell" userId="2c8629e2-14f6-4514-a2c3-f66556308083" providerId="ADAL" clId="{26068A18-4C33-A643-9353-34FD09D3BC88}" dt="2023-06-14T13:29:13.173" v="3056" actId="12789"/>
            <ac:picMkLst>
              <pc:docMk/>
              <pc:sldMasterMk cId="3522211958" sldId="2147483666"/>
              <pc:sldLayoutMk cId="2339403342" sldId="2147483681"/>
              <ac:picMk id="4" creationId="{28A77007-DB79-EDC8-F2B4-2923B97070FF}"/>
            </ac:picMkLst>
          </pc:picChg>
          <pc:picChg chg="mod">
            <ac:chgData name="Anna Russell" userId="2c8629e2-14f6-4514-a2c3-f66556308083" providerId="ADAL" clId="{26068A18-4C33-A643-9353-34FD09D3BC88}" dt="2023-06-14T13:29:54.125" v="3091" actId="12789"/>
            <ac:picMkLst>
              <pc:docMk/>
              <pc:sldMasterMk cId="3522211958" sldId="2147483666"/>
              <pc:sldLayoutMk cId="2339403342" sldId="2147483681"/>
              <ac:picMk id="6" creationId="{51DD75FE-A303-9634-0428-0937AF5281A6}"/>
            </ac:picMkLst>
          </pc:picChg>
          <pc:picChg chg="add mod">
            <ac:chgData name="Anna Russell" userId="2c8629e2-14f6-4514-a2c3-f66556308083" providerId="ADAL" clId="{26068A18-4C33-A643-9353-34FD09D3BC88}" dt="2023-05-31T13:48:20.225" v="238" actId="571"/>
            <ac:picMkLst>
              <pc:docMk/>
              <pc:sldMasterMk cId="3522211958" sldId="2147483666"/>
              <pc:sldLayoutMk cId="2339403342" sldId="2147483681"/>
              <ac:picMk id="6" creationId="{91CB8EF5-DF44-4AB2-E337-941F445A193F}"/>
            </ac:picMkLst>
          </pc:picChg>
          <pc:picChg chg="mod">
            <ac:chgData name="Anna Russell" userId="2c8629e2-14f6-4514-a2c3-f66556308083" providerId="ADAL" clId="{26068A18-4C33-A643-9353-34FD09D3BC88}" dt="2023-06-14T13:29:54.125" v="3091" actId="12789"/>
            <ac:picMkLst>
              <pc:docMk/>
              <pc:sldMasterMk cId="3522211958" sldId="2147483666"/>
              <pc:sldLayoutMk cId="2339403342" sldId="2147483681"/>
              <ac:picMk id="7" creationId="{39BE1C81-6C8B-356E-0B53-90E3AD889EB5}"/>
            </ac:picMkLst>
          </pc:picChg>
          <pc:cxnChg chg="mod">
            <ac:chgData name="Anna Russell" userId="2c8629e2-14f6-4514-a2c3-f66556308083" providerId="ADAL" clId="{26068A18-4C33-A643-9353-34FD09D3BC88}" dt="2023-05-31T13:58:46.529" v="649" actId="692"/>
            <ac:cxnSpMkLst>
              <pc:docMk/>
              <pc:sldMasterMk cId="3522211958" sldId="2147483666"/>
              <pc:sldLayoutMk cId="2339403342" sldId="2147483681"/>
              <ac:cxnSpMk id="15" creationId="{6035A5D3-693F-D2B1-C4A9-460D4581E8AB}"/>
            </ac:cxnSpMkLst>
          </pc:cxnChg>
        </pc:sldLayoutChg>
      </pc:sldMasterChg>
    </pc:docChg>
  </pc:docChgLst>
  <pc:docChgLst>
    <pc:chgData name="Joseph Dabbs" userId="4491cb96-43cf-4afd-905e-1a9e4702e6cb" providerId="ADAL" clId="{F12F4E99-DE23-4DD0-8955-BE7F89A83B48}"/>
    <pc:docChg chg="modSld sldOrd">
      <pc:chgData name="Joseph Dabbs" userId="4491cb96-43cf-4afd-905e-1a9e4702e6cb" providerId="ADAL" clId="{F12F4E99-DE23-4DD0-8955-BE7F89A83B48}" dt="2023-06-22T16:00:12.304" v="1"/>
      <pc:docMkLst>
        <pc:docMk/>
      </pc:docMkLst>
      <pc:sldChg chg="ord">
        <pc:chgData name="Joseph Dabbs" userId="4491cb96-43cf-4afd-905e-1a9e4702e6cb" providerId="ADAL" clId="{F12F4E99-DE23-4DD0-8955-BE7F89A83B48}" dt="2023-06-22T16:00:12.304" v="1"/>
        <pc:sldMkLst>
          <pc:docMk/>
          <pc:sldMk cId="449789127" sldId="2135511932"/>
        </pc:sldMkLst>
      </pc:sldChg>
    </pc:docChg>
  </pc:docChgLst>
</pc:chgInfo>
</file>

<file path=ppt/comments/modernComment_7F495378_15FF968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2E76C3-9E03-4104-BE19-06454ABA8F10}" authorId="{61B5FAD9-1F46-A06E-5116-293B17F33E75}" status="resolved" created="2023-05-30T15:10:26.163" complete="100000">
    <pc:sldMkLst xmlns:pc="http://schemas.microsoft.com/office/powerpoint/2013/main/command">
      <pc:docMk/>
      <pc:sldMk cId="369071755" sldId="2135511928"/>
    </pc:sldMkLst>
    <p188:txBody>
      <a:bodyPr/>
      <a:lstStyle/>
      <a:p>
        <a:r>
          <a:rPr lang="en-US"/>
          <a:t>Loom or scribe</a:t>
        </a:r>
      </a:p>
    </p188:txBody>
  </p188:cm>
</p188:cmLst>
</file>

<file path=ppt/comments/modernComment_7F49537B_B055258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F66FEFF-49E1-4FFE-9116-6B6BEDC43DAA}" authorId="{61B5FAD9-1F46-A06E-5116-293B17F33E75}" created="2023-06-20T19:30:39.964">
    <pc:sldMkLst xmlns:pc="http://schemas.microsoft.com/office/powerpoint/2013/main/command">
      <pc:docMk/>
      <pc:sldMk cId="2958370180" sldId="2135511931"/>
    </pc:sldMkLst>
    <p188:txBody>
      <a:bodyPr/>
      <a:lstStyle/>
      <a:p>
        <a:r>
          <a:rPr lang="en-US"/>
          <a:t>[@Anna Russell]  Can we adjust where is says SPRING 2023 at the bottom to SUMMER 2023 and have the STS logo on every slide?</a:t>
        </a:r>
      </a:p>
    </p188:txBody>
  </p188:cm>
</p188:cmLst>
</file>

<file path=ppt/comments/modernComment_7F495383_4CB229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546B4A-8A24-43ED-AED8-F315850364B2}" authorId="{61B5FAD9-1F46-A06E-5116-293B17F33E75}" created="2023-06-19T23:12:40.496">
    <pc:sldMkLst xmlns:pc="http://schemas.microsoft.com/office/powerpoint/2013/main/command">
      <pc:docMk/>
      <pc:sldMk cId="1286744533" sldId="2135511939"/>
    </pc:sldMkLst>
    <p188:replyLst>
      <p188:reply id="{F6F0CA77-F6BD-474D-8177-3F13DE00BDA8}" authorId="{F7813E52-2CDD-0C36-0F3B-250BB4722DB1}" created="2023-06-20T19:23:46.253">
        <p188:txBody>
          <a:bodyPr/>
          <a:lstStyle/>
          <a:p>
            <a:r>
              <a:rPr lang="en-US"/>
              <a:t>The code looked like it was for embedding in a webpage/article, but I was able to download the MP4s from the links and have them all dropped in now and set to play on click.</a:t>
            </a:r>
          </a:p>
        </p188:txBody>
      </p188:reply>
      <p188:reply id="{825A0D9B-9C98-4AEE-9082-A8F9D24787D9}" authorId="{61B5FAD9-1F46-A06E-5116-293B17F33E75}" created="2023-06-20T19:29:13.021">
        <p188:txBody>
          <a:bodyPr/>
          <a:lstStyle/>
          <a:p>
            <a:r>
              <a:rPr lang="en-US"/>
              <a:t>Yay! Thank you!</a:t>
            </a:r>
          </a:p>
        </p188:txBody>
      </p188:reply>
    </p188:replyLst>
    <p188:txBody>
      <a:bodyPr/>
      <a:lstStyle/>
      <a:p>
        <a:r>
          <a:rPr lang="en-US"/>
          <a:t>[@Anna Russell] Hey--looks like all of my videos are just a .gif to show an image, to the left of it is the actual code to embed it. Can you do that for all of the following slides?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0520"/>
          </a:xfrm>
          <a:prstGeom prst="rect">
            <a:avLst/>
          </a:prstGeom>
        </p:spPr>
        <p:txBody>
          <a:bodyPr vert="horz" lIns="104360" tIns="52180" rIns="104360" bIns="52180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1"/>
            <a:ext cx="4028440" cy="350520"/>
          </a:xfrm>
          <a:prstGeom prst="rect">
            <a:avLst/>
          </a:prstGeom>
        </p:spPr>
        <p:txBody>
          <a:bodyPr vert="horz" lIns="104360" tIns="52180" rIns="104360" bIns="52180" rtlCol="0"/>
          <a:lstStyle>
            <a:lvl1pPr algn="r">
              <a:defRPr sz="1400"/>
            </a:lvl1pPr>
          </a:lstStyle>
          <a:p>
            <a:fld id="{8982C8F7-1488-4F9B-9D2F-9B687C11DDCD}" type="datetimeFigureOut">
              <a:rPr lang="en-US" smtClean="0"/>
              <a:t>6/22/2023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4763" y="876300"/>
            <a:ext cx="4206875" cy="2366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4360" tIns="52180" rIns="104360" bIns="521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215"/>
            <a:ext cx="7437120" cy="2760886"/>
          </a:xfrm>
          <a:prstGeom prst="rect">
            <a:avLst/>
          </a:prstGeom>
        </p:spPr>
        <p:txBody>
          <a:bodyPr vert="horz" lIns="104360" tIns="52180" rIns="104360" bIns="5218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881"/>
            <a:ext cx="4028440" cy="350520"/>
          </a:xfrm>
          <a:prstGeom prst="rect">
            <a:avLst/>
          </a:prstGeom>
        </p:spPr>
        <p:txBody>
          <a:bodyPr vert="horz" lIns="104360" tIns="52180" rIns="104360" bIns="52180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9881"/>
            <a:ext cx="4028440" cy="350520"/>
          </a:xfrm>
          <a:prstGeom prst="rect">
            <a:avLst/>
          </a:prstGeom>
        </p:spPr>
        <p:txBody>
          <a:bodyPr vert="horz" lIns="104360" tIns="52180" rIns="104360" bIns="52180" rtlCol="0" anchor="b"/>
          <a:lstStyle>
            <a:lvl1pPr algn="r">
              <a:defRPr sz="1400"/>
            </a:lvl1pPr>
          </a:lstStyle>
          <a:p>
            <a:fld id="{EC078B3A-E985-4071-9723-902AD447B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30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711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499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79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16FF540-0FBF-B635-92AC-DA90F09190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73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641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36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303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589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455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583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061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960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137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AADB24C-10FF-6FDC-4ADC-B072BB8C23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1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86319-BAB8-9D06-959B-B8C51D99D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2" b="7682"/>
          <a:stretch/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E9979F-EC53-8A47-ADC5-9116E15481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1878629"/>
            <a:ext cx="8305800" cy="498598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3600" b="1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/>
              <a:t>Title Slide of Deck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8A77007-DB79-EDC8-F2B4-2923B9707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6526"/>
            <a:ext cx="1752121" cy="61637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35A5D3-693F-D2B1-C4A9-460D4581E8AB}"/>
              </a:ext>
            </a:extLst>
          </p:cNvPr>
          <p:cNvCxnSpPr>
            <a:cxnSpLocks/>
          </p:cNvCxnSpPr>
          <p:nvPr userDrawn="1"/>
        </p:nvCxnSpPr>
        <p:spPr>
          <a:xfrm>
            <a:off x="381000" y="2612567"/>
            <a:ext cx="8305800" cy="0"/>
          </a:xfrm>
          <a:prstGeom prst="line">
            <a:avLst/>
          </a:prstGeom>
          <a:ln w="12700" cap="rnd">
            <a:solidFill>
              <a:schemeClr val="accent4"/>
            </a:solidFill>
            <a:tailEnd type="non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BB8429B-0240-06DA-594F-F18AEF6C4C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1" y="3971682"/>
            <a:ext cx="2148840" cy="2215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4C0F0B3-6D3A-D2CD-B006-2CAE12872E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1" y="4276482"/>
            <a:ext cx="2148840" cy="1938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/>
              <a:t>Position title, company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E553463D-42FC-4A96-19EE-3E195732ED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1001" y="2896881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4"/>
            </a:solidFill>
          </a:ln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Double click to insert photo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EE5DD6B-EE0E-686C-A312-DC28E3BCC4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7081" y="3971682"/>
            <a:ext cx="2148840" cy="2215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506CC297-F032-A8DC-DF8A-C650B57BA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07081" y="4276482"/>
            <a:ext cx="2148840" cy="1938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/>
              <a:t>Position title, company</a:t>
            </a:r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E7136F90-1A89-078F-1721-ACE6A025F6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07081" y="2896881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4"/>
            </a:solidFill>
          </a:ln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Double click to insert photo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8ADD4544-443C-6307-D0F9-0C83AB1C52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4941" y="3971682"/>
            <a:ext cx="2148840" cy="2215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BCC3DC7-CF82-7D6F-3A9F-BCB2DB4806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4941" y="4276482"/>
            <a:ext cx="2148840" cy="1938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pPr lvl="0"/>
            <a:r>
              <a:rPr lang="en-US"/>
              <a:t>Position title, company</a:t>
            </a:r>
          </a:p>
        </p:txBody>
      </p:sp>
      <p:sp>
        <p:nvSpPr>
          <p:cNvPr id="31" name="Picture Placeholder 24">
            <a:extLst>
              <a:ext uri="{FF2B5EF4-FFF2-40B4-BE49-F238E27FC236}">
                <a16:creationId xmlns:a16="http://schemas.microsoft.com/office/drawing/2014/main" id="{3709DEE7-966D-AC8E-1DDC-3CE703DAFF7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24941" y="2896881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4"/>
            </a:solidFill>
          </a:ln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Double click to insert photo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9BE309-D3AE-0225-AE50-50FA883B2561}"/>
              </a:ext>
            </a:extLst>
          </p:cNvPr>
          <p:cNvGrpSpPr/>
          <p:nvPr userDrawn="1"/>
        </p:nvGrpSpPr>
        <p:grpSpPr>
          <a:xfrm>
            <a:off x="6529126" y="475605"/>
            <a:ext cx="2157674" cy="498213"/>
            <a:chOff x="0" y="757376"/>
            <a:chExt cx="9143999" cy="2111375"/>
          </a:xfrm>
        </p:grpSpPr>
        <p:pic>
          <p:nvPicPr>
            <p:cNvPr id="6" name="Picture 2" descr="Huddle Up Group, Southeast Tourism Society Announce New Partnership |  Sports Destination Management">
              <a:extLst>
                <a:ext uri="{FF2B5EF4-FFF2-40B4-BE49-F238E27FC236}">
                  <a16:creationId xmlns:a16="http://schemas.microsoft.com/office/drawing/2014/main" id="{51DD75FE-A303-9634-0428-0937AF5281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42"/>
            <a:stretch/>
          </p:blipFill>
          <p:spPr bwMode="auto">
            <a:xfrm>
              <a:off x="0" y="757376"/>
              <a:ext cx="2199861" cy="211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uddle Up Group, Southeast Tourism Society Announce New Partnership |  Sports Destination Management">
              <a:extLst>
                <a:ext uri="{FF2B5EF4-FFF2-40B4-BE49-F238E27FC236}">
                  <a16:creationId xmlns:a16="http://schemas.microsoft.com/office/drawing/2014/main" id="{39BE1C81-6C8B-356E-0B53-90E3AD889E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6"/>
            <a:stretch/>
          </p:blipFill>
          <p:spPr bwMode="auto">
            <a:xfrm>
              <a:off x="2529840" y="757376"/>
              <a:ext cx="6614159" cy="2111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9403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0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8B3CD2-18AF-0DF3-0677-4A5EEA7A2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2" b="7682"/>
          <a:stretch/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2C5957-7AB5-BF8F-B9D6-F519AC4EFA64}"/>
              </a:ext>
            </a:extLst>
          </p:cNvPr>
          <p:cNvSpPr/>
          <p:nvPr userDrawn="1"/>
        </p:nvSpPr>
        <p:spPr>
          <a:xfrm>
            <a:off x="0" y="1711519"/>
            <a:ext cx="9144000" cy="17204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 sz="1350">
              <a:latin typeface="Avenir Next LT Pro" panose="020B0504020202020204" pitchFamily="34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E347DC-F3A5-A908-98DA-E7265F0227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226" y="1986700"/>
            <a:ext cx="7772399" cy="117010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600" b="1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</a:lstStyle>
          <a:p>
            <a:r>
              <a:rPr lang="en-US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288476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3D9DDA49-E363-BB62-B362-BB5508381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4650" y="4870858"/>
            <a:ext cx="280852" cy="20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5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fld id="{D3579049-DB2E-E346-9F03-F5F79CB827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4B0ED7C-C83D-BE01-5748-952495C6E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80" y="410441"/>
            <a:ext cx="8294294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en-US"/>
              <a:t>Header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7C1BC40-C500-1B0C-13AA-FFF60959DE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7980" y="1238249"/>
            <a:ext cx="8296276" cy="32385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buClr>
                <a:srgbClr val="F9423A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F9423A"/>
              </a:buClr>
            </a:pPr>
            <a:r>
              <a:rPr lang="en-US"/>
              <a:t>Second level</a:t>
            </a:r>
          </a:p>
          <a:p>
            <a:pPr lvl="2">
              <a:buClr>
                <a:srgbClr val="F9423A"/>
              </a:buClr>
            </a:pPr>
            <a:r>
              <a:rPr lang="en-US"/>
              <a:t>Third level</a:t>
            </a:r>
          </a:p>
          <a:p>
            <a:pPr lvl="3">
              <a:buClr>
                <a:srgbClr val="F9423A"/>
              </a:buClr>
            </a:pPr>
            <a:r>
              <a:rPr lang="en-US"/>
              <a:t>Fourth level</a:t>
            </a:r>
          </a:p>
          <a:p>
            <a:pPr lvl="4">
              <a:buClr>
                <a:srgbClr val="F9423A"/>
              </a:buClr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57471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 +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46437E8-B2A9-334D-9BCF-C13135F1812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90524" y="4476750"/>
            <a:ext cx="8291750" cy="203875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>
            <a:lvl1pPr marL="0" indent="0">
              <a:buFontTx/>
              <a:buNone/>
              <a:defRPr sz="600" b="0" i="1"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Source line of text</a:t>
            </a: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B711EEB1-0DB8-596F-13C6-3492A19E2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5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fld id="{D3579049-DB2E-E346-9F03-F5F79CB827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047697D8-1172-66F2-5B93-54CFE1CF2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80" y="410441"/>
            <a:ext cx="8294294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en-US"/>
              <a:t>Header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1827365-9167-DAFA-BF1F-2C581368F6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7980" y="1238249"/>
            <a:ext cx="8296276" cy="3028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buClr>
                <a:srgbClr val="F9423A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F9423A"/>
              </a:buClr>
            </a:pPr>
            <a:r>
              <a:rPr lang="en-US"/>
              <a:t>Second level</a:t>
            </a:r>
          </a:p>
          <a:p>
            <a:pPr lvl="2">
              <a:buClr>
                <a:srgbClr val="F9423A"/>
              </a:buClr>
            </a:pPr>
            <a:r>
              <a:rPr lang="en-US"/>
              <a:t>Third level</a:t>
            </a:r>
          </a:p>
          <a:p>
            <a:pPr lvl="3">
              <a:buClr>
                <a:srgbClr val="F9423A"/>
              </a:buClr>
            </a:pPr>
            <a:r>
              <a:rPr lang="en-US"/>
              <a:t>Fourth level</a:t>
            </a:r>
          </a:p>
          <a:p>
            <a:pPr lvl="4">
              <a:buClr>
                <a:srgbClr val="F9423A"/>
              </a:buClr>
            </a:pPr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90799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Floatin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06D16F6-115B-787F-0226-B3156C1F34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7800" y="0"/>
            <a:ext cx="3886200" cy="50577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EA6406-855E-15E8-0165-DEBC7163BADF}"/>
              </a:ext>
            </a:extLst>
          </p:cNvPr>
          <p:cNvSpPr/>
          <p:nvPr userDrawn="1"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rgbClr val="0056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201D5E-3D1B-3819-29BD-5E9853F34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5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fld id="{D3579049-DB2E-E346-9F03-F5F79CB8279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962F63-4475-62CF-863C-7254ED8B105C}"/>
              </a:ext>
            </a:extLst>
          </p:cNvPr>
          <p:cNvCxnSpPr>
            <a:cxnSpLocks/>
          </p:cNvCxnSpPr>
          <p:nvPr userDrawn="1"/>
        </p:nvCxnSpPr>
        <p:spPr>
          <a:xfrm>
            <a:off x="8660859" y="4903470"/>
            <a:ext cx="0" cy="137160"/>
          </a:xfrm>
          <a:prstGeom prst="line">
            <a:avLst/>
          </a:prstGeom>
          <a:ln w="3175">
            <a:solidFill>
              <a:schemeClr val="bg1">
                <a:alpha val="3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0F02C8-1CD5-86C0-5329-D3A2DE7FEA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6"/>
          <a:stretch/>
        </p:blipFill>
        <p:spPr>
          <a:xfrm>
            <a:off x="7946641" y="4887396"/>
            <a:ext cx="622752" cy="16931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BC930CB-E80E-98A4-E240-DB94BDE27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80" y="410441"/>
            <a:ext cx="4411566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en-US"/>
              <a:t>Header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C3BE54F-ED8A-1FF8-83FB-89DFB84ED4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7980" y="1238249"/>
            <a:ext cx="4412620" cy="32385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buClr>
                <a:srgbClr val="F9423A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F9423A"/>
              </a:buClr>
            </a:pPr>
            <a:r>
              <a:rPr lang="en-US"/>
              <a:t>Second level</a:t>
            </a:r>
          </a:p>
          <a:p>
            <a:pPr lvl="2">
              <a:buClr>
                <a:srgbClr val="F9423A"/>
              </a:buClr>
            </a:pPr>
            <a:r>
              <a:rPr lang="en-US"/>
              <a:t>Third level</a:t>
            </a:r>
          </a:p>
          <a:p>
            <a:pPr lvl="3">
              <a:buClr>
                <a:srgbClr val="F9423A"/>
              </a:buClr>
            </a:pPr>
            <a:r>
              <a:rPr lang="en-US"/>
              <a:t>Fourth level</a:t>
            </a:r>
          </a:p>
          <a:p>
            <a:pPr lvl="4">
              <a:buClr>
                <a:srgbClr val="F9423A"/>
              </a:buClr>
            </a:pPr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9D0D88-72EE-70B3-F553-F488BC9FF2ED}"/>
              </a:ext>
            </a:extLst>
          </p:cNvPr>
          <p:cNvSpPr txBox="1">
            <a:spLocks/>
          </p:cNvSpPr>
          <p:nvPr userDrawn="1"/>
        </p:nvSpPr>
        <p:spPr>
          <a:xfrm>
            <a:off x="188168" y="4898481"/>
            <a:ext cx="1783406" cy="147140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r>
              <a:rPr lang="en-US" sz="525" b="1" i="0" spc="-8">
                <a:solidFill>
                  <a:schemeClr val="bg1"/>
                </a:solidFill>
                <a:latin typeface="Montserrat SemiBold" pitchFamily="2" charset="77"/>
                <a:sym typeface="Calibri"/>
              </a:rPr>
              <a:t>SUMMER</a:t>
            </a:r>
            <a:r>
              <a:rPr lang="en-US" sz="525" b="1" i="0" spc="-8">
                <a:solidFill>
                  <a:srgbClr val="D6DE23"/>
                </a:solidFill>
                <a:latin typeface="Montserrat ExtraBold" pitchFamily="2" charset="77"/>
                <a:sym typeface="Calibri"/>
              </a:rPr>
              <a:t>.</a:t>
            </a:r>
            <a:r>
              <a:rPr lang="en-US" sz="525" b="1" i="0" spc="-8">
                <a:solidFill>
                  <a:srgbClr val="D6DE23"/>
                </a:solidFill>
                <a:latin typeface="Montserrat Medium" pitchFamily="2" charset="77"/>
                <a:sym typeface="Calibri"/>
              </a:rPr>
              <a:t> </a:t>
            </a:r>
            <a:r>
              <a:rPr lang="en-US" sz="525" b="0" i="0" spc="-8">
                <a:solidFill>
                  <a:schemeClr val="bg1"/>
                </a:solidFill>
                <a:latin typeface="Montserrat" pitchFamily="2" charset="77"/>
                <a:sym typeface="Calibri"/>
              </a:rPr>
              <a:t>2023</a:t>
            </a:r>
            <a:endParaRPr lang="en-US" sz="525" b="0" i="0" spc="-8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5" name="Picture 2" descr="Huddle Up Group, Southeast Tourism Society Announce New Partnership |  Sports Destination Management">
            <a:extLst>
              <a:ext uri="{FF2B5EF4-FFF2-40B4-BE49-F238E27FC236}">
                <a16:creationId xmlns:a16="http://schemas.microsoft.com/office/drawing/2014/main" id="{615E64B6-14ED-A901-3E5E-04937CF5963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44" t="1" r="-1" b="-1"/>
          <a:stretch/>
        </p:blipFill>
        <p:spPr bwMode="auto">
          <a:xfrm>
            <a:off x="7061069" y="4885785"/>
            <a:ext cx="759051" cy="17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0269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Floatin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3D6F9E-AC6C-47FE-B261-3EB6C6048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571"/>
          <a:stretch/>
        </p:blipFill>
        <p:spPr>
          <a:xfrm>
            <a:off x="4329953" y="0"/>
            <a:ext cx="1337982" cy="50577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6D16F6-115B-787F-0226-B3156C1F34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7800" y="0"/>
            <a:ext cx="3886200" cy="50577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EA6406-855E-15E8-0165-DEBC7163BADF}"/>
              </a:ext>
            </a:extLst>
          </p:cNvPr>
          <p:cNvSpPr/>
          <p:nvPr userDrawn="1"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rgbClr val="0056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201D5E-3D1B-3819-29BD-5E9853F34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5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fld id="{D3579049-DB2E-E346-9F03-F5F79CB8279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962F63-4475-62CF-863C-7254ED8B105C}"/>
              </a:ext>
            </a:extLst>
          </p:cNvPr>
          <p:cNvCxnSpPr>
            <a:cxnSpLocks/>
          </p:cNvCxnSpPr>
          <p:nvPr userDrawn="1"/>
        </p:nvCxnSpPr>
        <p:spPr>
          <a:xfrm>
            <a:off x="8660859" y="4903470"/>
            <a:ext cx="0" cy="137160"/>
          </a:xfrm>
          <a:prstGeom prst="line">
            <a:avLst/>
          </a:prstGeom>
          <a:ln w="3175">
            <a:solidFill>
              <a:schemeClr val="bg1">
                <a:alpha val="3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0F02C8-1CD5-86C0-5329-D3A2DE7FEA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6"/>
          <a:stretch/>
        </p:blipFill>
        <p:spPr>
          <a:xfrm>
            <a:off x="7946641" y="4887396"/>
            <a:ext cx="622752" cy="16931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BC930CB-E80E-98A4-E240-DB94BDE27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80" y="410441"/>
            <a:ext cx="4411566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en-US"/>
              <a:t>Header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C3BE54F-ED8A-1FF8-83FB-89DFB84ED4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7980" y="1238249"/>
            <a:ext cx="4412620" cy="32385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buClr>
                <a:srgbClr val="F9423A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F9423A"/>
              </a:buClr>
            </a:pPr>
            <a:r>
              <a:rPr lang="en-US"/>
              <a:t>Second level</a:t>
            </a:r>
          </a:p>
          <a:p>
            <a:pPr lvl="2">
              <a:buClr>
                <a:srgbClr val="F9423A"/>
              </a:buClr>
            </a:pPr>
            <a:r>
              <a:rPr lang="en-US"/>
              <a:t>Third level</a:t>
            </a:r>
          </a:p>
          <a:p>
            <a:pPr lvl="3">
              <a:buClr>
                <a:srgbClr val="F9423A"/>
              </a:buClr>
            </a:pPr>
            <a:r>
              <a:rPr lang="en-US"/>
              <a:t>Fourth level</a:t>
            </a:r>
          </a:p>
          <a:p>
            <a:pPr lvl="4">
              <a:buClr>
                <a:srgbClr val="F9423A"/>
              </a:buClr>
            </a:pPr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7E2769-FBA4-56B6-8448-DD1E6F82181D}"/>
              </a:ext>
            </a:extLst>
          </p:cNvPr>
          <p:cNvSpPr txBox="1">
            <a:spLocks/>
          </p:cNvSpPr>
          <p:nvPr userDrawn="1"/>
        </p:nvSpPr>
        <p:spPr>
          <a:xfrm>
            <a:off x="188168" y="4898481"/>
            <a:ext cx="1783406" cy="147140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r>
              <a:rPr lang="en-US" sz="525" b="1" i="0" spc="-8">
                <a:solidFill>
                  <a:schemeClr val="bg1"/>
                </a:solidFill>
                <a:latin typeface="Montserrat SemiBold" pitchFamily="2" charset="77"/>
                <a:sym typeface="Calibri"/>
              </a:rPr>
              <a:t>SUMMER</a:t>
            </a:r>
            <a:r>
              <a:rPr lang="en-US" sz="525" b="1" i="0" spc="-8">
                <a:solidFill>
                  <a:srgbClr val="D6DE23"/>
                </a:solidFill>
                <a:latin typeface="Montserrat ExtraBold" pitchFamily="2" charset="77"/>
                <a:sym typeface="Calibri"/>
              </a:rPr>
              <a:t>.</a:t>
            </a:r>
            <a:r>
              <a:rPr lang="en-US" sz="525" b="1" i="0" spc="-8">
                <a:solidFill>
                  <a:srgbClr val="D6DE23"/>
                </a:solidFill>
                <a:latin typeface="Montserrat Medium" pitchFamily="2" charset="77"/>
                <a:sym typeface="Calibri"/>
              </a:rPr>
              <a:t> </a:t>
            </a:r>
            <a:r>
              <a:rPr lang="en-US" sz="525" b="0" i="0" spc="-8">
                <a:solidFill>
                  <a:schemeClr val="bg1"/>
                </a:solidFill>
                <a:latin typeface="Montserrat" pitchFamily="2" charset="77"/>
                <a:sym typeface="Calibri"/>
              </a:rPr>
              <a:t>2023</a:t>
            </a:r>
            <a:endParaRPr lang="en-US" sz="525" b="0" i="0" spc="-8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4" name="Picture 2" descr="Huddle Up Group, Southeast Tourism Society Announce New Partnership |  Sports Destination Management">
            <a:extLst>
              <a:ext uri="{FF2B5EF4-FFF2-40B4-BE49-F238E27FC236}">
                <a16:creationId xmlns:a16="http://schemas.microsoft.com/office/drawing/2014/main" id="{BBFE3017-4239-588B-1FC2-F035512E033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44" t="1" r="-1" b="-1"/>
          <a:stretch/>
        </p:blipFill>
        <p:spPr bwMode="auto">
          <a:xfrm>
            <a:off x="7061069" y="4885785"/>
            <a:ext cx="759051" cy="17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900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Full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378BC9-15D6-ACAB-1B78-DC39F8836F1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57800" y="-1"/>
            <a:ext cx="3886200" cy="48006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CD08903-145E-EE54-EC20-FAE20F5C4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80" y="410441"/>
            <a:ext cx="4411566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en-US"/>
              <a:t>Header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911B52D-C5A5-0448-2C22-10FF88B45F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7980" y="1238249"/>
            <a:ext cx="4412620" cy="32385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buClr>
                <a:srgbClr val="F9423A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F9423A"/>
              </a:buClr>
            </a:pPr>
            <a:r>
              <a:rPr lang="en-US"/>
              <a:t>Second level</a:t>
            </a:r>
          </a:p>
          <a:p>
            <a:pPr lvl="2">
              <a:buClr>
                <a:srgbClr val="F9423A"/>
              </a:buClr>
            </a:pPr>
            <a:r>
              <a:rPr lang="en-US"/>
              <a:t>Third level</a:t>
            </a:r>
          </a:p>
          <a:p>
            <a:pPr lvl="3">
              <a:buClr>
                <a:srgbClr val="F9423A"/>
              </a:buClr>
            </a:pPr>
            <a:r>
              <a:rPr lang="en-US"/>
              <a:t>Fourth level</a:t>
            </a:r>
          </a:p>
          <a:p>
            <a:pPr lvl="4">
              <a:buClr>
                <a:srgbClr val="F9423A"/>
              </a:buClr>
            </a:pPr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79E281-18AC-7067-9C7F-485BEDCE3529}"/>
              </a:ext>
            </a:extLst>
          </p:cNvPr>
          <p:cNvSpPr/>
          <p:nvPr userDrawn="1"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rgbClr val="0056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A69BC597-9236-0988-8424-D0C6A1CC9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5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fld id="{D3579049-DB2E-E346-9F03-F5F79CB8279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7F1130-C325-A051-8CF7-E84589C06515}"/>
              </a:ext>
            </a:extLst>
          </p:cNvPr>
          <p:cNvCxnSpPr>
            <a:cxnSpLocks/>
          </p:cNvCxnSpPr>
          <p:nvPr userDrawn="1"/>
        </p:nvCxnSpPr>
        <p:spPr>
          <a:xfrm>
            <a:off x="8660859" y="4903470"/>
            <a:ext cx="0" cy="137160"/>
          </a:xfrm>
          <a:prstGeom prst="line">
            <a:avLst/>
          </a:prstGeom>
          <a:ln w="3175">
            <a:solidFill>
              <a:schemeClr val="bg1">
                <a:alpha val="3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055A1B6E-C1DD-D419-0735-36CBA2B0C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6"/>
          <a:stretch/>
        </p:blipFill>
        <p:spPr>
          <a:xfrm>
            <a:off x="7946641" y="4887396"/>
            <a:ext cx="622752" cy="169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449345-B6F6-103A-327D-76B9CCC710CD}"/>
              </a:ext>
            </a:extLst>
          </p:cNvPr>
          <p:cNvSpPr txBox="1">
            <a:spLocks/>
          </p:cNvSpPr>
          <p:nvPr userDrawn="1"/>
        </p:nvSpPr>
        <p:spPr>
          <a:xfrm>
            <a:off x="188168" y="4898481"/>
            <a:ext cx="1783406" cy="147140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r>
              <a:rPr lang="en-US" sz="525" b="1" i="0" spc="-8">
                <a:solidFill>
                  <a:schemeClr val="bg1"/>
                </a:solidFill>
                <a:latin typeface="Montserrat SemiBold" pitchFamily="2" charset="77"/>
                <a:sym typeface="Calibri"/>
              </a:rPr>
              <a:t>SUMMER</a:t>
            </a:r>
            <a:r>
              <a:rPr lang="en-US" sz="525" b="1" i="0" spc="-8">
                <a:solidFill>
                  <a:srgbClr val="D6DE23"/>
                </a:solidFill>
                <a:latin typeface="Montserrat ExtraBold" pitchFamily="2" charset="77"/>
                <a:sym typeface="Calibri"/>
              </a:rPr>
              <a:t>.</a:t>
            </a:r>
            <a:r>
              <a:rPr lang="en-US" sz="525" b="1" i="0" spc="-8">
                <a:solidFill>
                  <a:srgbClr val="D6DE23"/>
                </a:solidFill>
                <a:latin typeface="Montserrat Medium" pitchFamily="2" charset="77"/>
                <a:sym typeface="Calibri"/>
              </a:rPr>
              <a:t> </a:t>
            </a:r>
            <a:r>
              <a:rPr lang="en-US" sz="525" b="0" i="0" spc="-8">
                <a:solidFill>
                  <a:schemeClr val="bg1"/>
                </a:solidFill>
                <a:latin typeface="Montserrat" pitchFamily="2" charset="77"/>
                <a:sym typeface="Calibri"/>
              </a:rPr>
              <a:t>2023</a:t>
            </a:r>
            <a:endParaRPr lang="en-US" sz="525" b="0" i="0" spc="-8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3" name="Picture 2" descr="Huddle Up Group, Southeast Tourism Society Announce New Partnership |  Sports Destination Management">
            <a:extLst>
              <a:ext uri="{FF2B5EF4-FFF2-40B4-BE49-F238E27FC236}">
                <a16:creationId xmlns:a16="http://schemas.microsoft.com/office/drawing/2014/main" id="{0CBBD625-2D83-00DB-D34A-CD216C46EF7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44" t="1" r="-1" b="-1"/>
          <a:stretch/>
        </p:blipFill>
        <p:spPr bwMode="auto">
          <a:xfrm>
            <a:off x="7061069" y="4885785"/>
            <a:ext cx="759051" cy="17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267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699797-45A7-0345-AD74-5A1811F6F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5" r="23675" b="3350"/>
          <a:stretch/>
        </p:blipFill>
        <p:spPr>
          <a:xfrm>
            <a:off x="0" y="0"/>
            <a:ext cx="3922667" cy="4800600"/>
          </a:xfrm>
          <a:prstGeom prst="rect">
            <a:avLst/>
          </a:prstGeom>
          <a:solidFill>
            <a:srgbClr val="001E4B"/>
          </a:solidFill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0495C0B4-CB01-856D-5EB0-38EFA3FAFA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80" y="410441"/>
            <a:ext cx="3162184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en-US"/>
              <a:t>Header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987533D-4885-DC76-478D-7932F7E983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7980" y="1238249"/>
            <a:ext cx="3162940" cy="32385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Clr>
                <a:schemeClr val="accent5"/>
              </a:buClr>
              <a:defRPr lang="en-US" sz="1500" b="0" i="0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>
              <a:buClr>
                <a:schemeClr val="accent5"/>
              </a:buClr>
              <a:defRPr lang="en-US" sz="1500" b="0" i="0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2pPr>
            <a:lvl3pPr>
              <a:buClr>
                <a:schemeClr val="accent5"/>
              </a:buClr>
              <a:defRPr lang="en-US" sz="1500" b="0" i="0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3pPr>
            <a:lvl4pPr>
              <a:buClr>
                <a:schemeClr val="accent5"/>
              </a:buClr>
              <a:defRPr lang="en-US" sz="1500" b="0" i="0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4pPr>
            <a:lvl5pPr>
              <a:buClr>
                <a:schemeClr val="accent5"/>
              </a:buClr>
              <a:defRPr lang="en-US" sz="1500" b="0" i="0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5pPr>
          </a:lstStyle>
          <a:p>
            <a:pPr marL="257175" lvl="0" indent="-257175">
              <a:lnSpc>
                <a:spcPct val="90000"/>
              </a:lnSpc>
              <a:spcBef>
                <a:spcPts val="750"/>
              </a:spcBef>
              <a:buClr>
                <a:srgbClr val="F9423A"/>
              </a:buClr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600075" lvl="1" indent="-257175">
              <a:lnSpc>
                <a:spcPct val="90000"/>
              </a:lnSpc>
              <a:spcBef>
                <a:spcPts val="375"/>
              </a:spcBef>
              <a:buClr>
                <a:srgbClr val="F9423A"/>
              </a:buClr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900113" lvl="2" indent="-214313">
              <a:lnSpc>
                <a:spcPct val="90000"/>
              </a:lnSpc>
              <a:spcBef>
                <a:spcPts val="375"/>
              </a:spcBef>
              <a:buClr>
                <a:srgbClr val="F9423A"/>
              </a:buClr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1243013" lvl="3" indent="-214313">
              <a:lnSpc>
                <a:spcPct val="90000"/>
              </a:lnSpc>
              <a:spcBef>
                <a:spcPts val="375"/>
              </a:spcBef>
              <a:buClr>
                <a:srgbClr val="F9423A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1585913" lvl="4" indent="-214313">
              <a:lnSpc>
                <a:spcPct val="90000"/>
              </a:lnSpc>
              <a:spcBef>
                <a:spcPts val="375"/>
              </a:spcBef>
              <a:buClr>
                <a:srgbClr val="F9423A"/>
              </a:buClr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E36AE62-0131-D51A-D9A6-461CF7C2BF0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251960" y="410441"/>
            <a:ext cx="4432296" cy="4066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buClr>
                <a:srgbClr val="F9423A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F9423A"/>
              </a:buClr>
            </a:pPr>
            <a:r>
              <a:rPr lang="en-US"/>
              <a:t>Second level</a:t>
            </a:r>
          </a:p>
          <a:p>
            <a:pPr lvl="2">
              <a:buClr>
                <a:srgbClr val="F9423A"/>
              </a:buClr>
            </a:pPr>
            <a:r>
              <a:rPr lang="en-US"/>
              <a:t>Third level</a:t>
            </a:r>
          </a:p>
          <a:p>
            <a:pPr lvl="3">
              <a:buClr>
                <a:srgbClr val="F9423A"/>
              </a:buClr>
            </a:pPr>
            <a:r>
              <a:rPr lang="en-US"/>
              <a:t>Fourth level</a:t>
            </a:r>
          </a:p>
          <a:p>
            <a:pPr lvl="4">
              <a:buClr>
                <a:srgbClr val="F9423A"/>
              </a:buClr>
            </a:pPr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88188B-9C71-9F55-710A-7B8F73CEC929}"/>
              </a:ext>
            </a:extLst>
          </p:cNvPr>
          <p:cNvSpPr/>
          <p:nvPr userDrawn="1"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rgbClr val="0056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7C067C11-9464-7F2B-9EA6-68C452213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5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fld id="{D3579049-DB2E-E346-9F03-F5F79CB8279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56786C-DBCC-7D7B-0F8C-231335CFA5DB}"/>
              </a:ext>
            </a:extLst>
          </p:cNvPr>
          <p:cNvCxnSpPr>
            <a:cxnSpLocks/>
          </p:cNvCxnSpPr>
          <p:nvPr userDrawn="1"/>
        </p:nvCxnSpPr>
        <p:spPr>
          <a:xfrm>
            <a:off x="8660859" y="4903470"/>
            <a:ext cx="0" cy="137160"/>
          </a:xfrm>
          <a:prstGeom prst="line">
            <a:avLst/>
          </a:prstGeom>
          <a:ln w="3175">
            <a:solidFill>
              <a:schemeClr val="bg1">
                <a:alpha val="3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D15A9CEC-F4E7-3467-8550-BF08BF701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6"/>
          <a:stretch/>
        </p:blipFill>
        <p:spPr>
          <a:xfrm>
            <a:off x="7946641" y="4887396"/>
            <a:ext cx="622752" cy="169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535150-2F14-DE56-2A07-F6556F442931}"/>
              </a:ext>
            </a:extLst>
          </p:cNvPr>
          <p:cNvSpPr txBox="1">
            <a:spLocks/>
          </p:cNvSpPr>
          <p:nvPr userDrawn="1"/>
        </p:nvSpPr>
        <p:spPr>
          <a:xfrm>
            <a:off x="188168" y="4898481"/>
            <a:ext cx="1783406" cy="147140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r>
              <a:rPr lang="en-US" sz="525" b="1" i="0" spc="-8">
                <a:solidFill>
                  <a:schemeClr val="bg1"/>
                </a:solidFill>
                <a:latin typeface="Montserrat SemiBold" pitchFamily="2" charset="77"/>
                <a:sym typeface="Calibri"/>
              </a:rPr>
              <a:t>SUMMER</a:t>
            </a:r>
            <a:r>
              <a:rPr lang="en-US" sz="525" b="1" i="0" spc="-8">
                <a:solidFill>
                  <a:srgbClr val="D6DE23"/>
                </a:solidFill>
                <a:latin typeface="Montserrat ExtraBold" pitchFamily="2" charset="77"/>
                <a:sym typeface="Calibri"/>
              </a:rPr>
              <a:t>.</a:t>
            </a:r>
            <a:r>
              <a:rPr lang="en-US" sz="525" b="1" i="0" spc="-8">
                <a:solidFill>
                  <a:srgbClr val="D6DE23"/>
                </a:solidFill>
                <a:latin typeface="Montserrat Medium" pitchFamily="2" charset="77"/>
                <a:sym typeface="Calibri"/>
              </a:rPr>
              <a:t> </a:t>
            </a:r>
            <a:r>
              <a:rPr lang="en-US" sz="525" b="0" i="0" spc="-8">
                <a:solidFill>
                  <a:schemeClr val="bg1"/>
                </a:solidFill>
                <a:latin typeface="Montserrat" pitchFamily="2" charset="77"/>
                <a:sym typeface="Calibri"/>
              </a:rPr>
              <a:t>2023</a:t>
            </a:r>
            <a:endParaRPr lang="en-US" sz="525" b="0" i="0" spc="-8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3" name="Picture 2" descr="Huddle Up Group, Southeast Tourism Society Announce New Partnership |  Sports Destination Management">
            <a:extLst>
              <a:ext uri="{FF2B5EF4-FFF2-40B4-BE49-F238E27FC236}">
                <a16:creationId xmlns:a16="http://schemas.microsoft.com/office/drawing/2014/main" id="{A8C7AEDC-BE8B-7F93-F34C-F7AF9FC34B5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44" t="1" r="-1" b="-1"/>
          <a:stretch/>
        </p:blipFill>
        <p:spPr bwMode="auto">
          <a:xfrm>
            <a:off x="7061069" y="4885785"/>
            <a:ext cx="759051" cy="17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9727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Header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C45B98-8E2A-4C97-69A5-E3939FAF3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75" r="23675"/>
          <a:stretch/>
        </p:blipFill>
        <p:spPr>
          <a:xfrm>
            <a:off x="0" y="0"/>
            <a:ext cx="3922667" cy="4967034"/>
          </a:xfrm>
          <a:prstGeom prst="rect">
            <a:avLst/>
          </a:prstGeom>
          <a:solidFill>
            <a:srgbClr val="001E4B"/>
          </a:solidFill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D6CA9EB-C7D8-53E2-0E85-DB419AF1D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80" y="410441"/>
            <a:ext cx="3162184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en-US"/>
              <a:t>Header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328670C-6DD7-7AC5-8840-53EB923037C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251960" y="410441"/>
            <a:ext cx="4432296" cy="406630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buClr>
                <a:srgbClr val="F9423A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F9423A"/>
              </a:buClr>
            </a:pPr>
            <a:r>
              <a:rPr lang="en-US"/>
              <a:t>Second level</a:t>
            </a:r>
          </a:p>
          <a:p>
            <a:pPr lvl="2">
              <a:buClr>
                <a:srgbClr val="F9423A"/>
              </a:buClr>
            </a:pPr>
            <a:r>
              <a:rPr lang="en-US"/>
              <a:t>Third level</a:t>
            </a:r>
          </a:p>
          <a:p>
            <a:pPr lvl="3">
              <a:buClr>
                <a:srgbClr val="F9423A"/>
              </a:buClr>
            </a:pPr>
            <a:r>
              <a:rPr lang="en-US"/>
              <a:t>Fourth level</a:t>
            </a:r>
          </a:p>
          <a:p>
            <a:pPr lvl="4">
              <a:buClr>
                <a:srgbClr val="F9423A"/>
              </a:buClr>
            </a:pPr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B05E78-2EB0-9FAE-AE71-918F61BF4F68}"/>
              </a:ext>
            </a:extLst>
          </p:cNvPr>
          <p:cNvSpPr/>
          <p:nvPr userDrawn="1"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rgbClr val="0056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F9689B2F-BB8D-32D9-731F-C207F3D87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5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fld id="{D3579049-DB2E-E346-9F03-F5F79CB8279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27178A-8AF4-FD8B-2B3E-A97C44BB5454}"/>
              </a:ext>
            </a:extLst>
          </p:cNvPr>
          <p:cNvCxnSpPr>
            <a:cxnSpLocks/>
          </p:cNvCxnSpPr>
          <p:nvPr userDrawn="1"/>
        </p:nvCxnSpPr>
        <p:spPr>
          <a:xfrm>
            <a:off x="8660859" y="4903470"/>
            <a:ext cx="0" cy="137160"/>
          </a:xfrm>
          <a:prstGeom prst="line">
            <a:avLst/>
          </a:prstGeom>
          <a:ln w="3175">
            <a:solidFill>
              <a:schemeClr val="bg1">
                <a:alpha val="3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2B3A213-3CA9-8510-342D-23FCDA404B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6"/>
          <a:stretch/>
        </p:blipFill>
        <p:spPr>
          <a:xfrm>
            <a:off x="7946641" y="4887396"/>
            <a:ext cx="622752" cy="169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FB0E46-2B16-03A3-4259-B89E26DC0F86}"/>
              </a:ext>
            </a:extLst>
          </p:cNvPr>
          <p:cNvSpPr txBox="1">
            <a:spLocks/>
          </p:cNvSpPr>
          <p:nvPr userDrawn="1"/>
        </p:nvSpPr>
        <p:spPr>
          <a:xfrm>
            <a:off x="188168" y="4898481"/>
            <a:ext cx="1783406" cy="147140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r>
              <a:rPr lang="en-US" sz="525" b="1" i="0" spc="-8">
                <a:solidFill>
                  <a:schemeClr val="bg1"/>
                </a:solidFill>
                <a:latin typeface="Montserrat SemiBold" pitchFamily="2" charset="77"/>
                <a:sym typeface="Calibri"/>
              </a:rPr>
              <a:t>SUMMER</a:t>
            </a:r>
            <a:r>
              <a:rPr lang="en-US" sz="525" b="1" i="0" spc="-8">
                <a:solidFill>
                  <a:srgbClr val="D6DE23"/>
                </a:solidFill>
                <a:latin typeface="Montserrat ExtraBold" pitchFamily="2" charset="77"/>
                <a:sym typeface="Calibri"/>
              </a:rPr>
              <a:t>.</a:t>
            </a:r>
            <a:r>
              <a:rPr lang="en-US" sz="525" b="1" i="0" spc="-8">
                <a:solidFill>
                  <a:srgbClr val="D6DE23"/>
                </a:solidFill>
                <a:latin typeface="Montserrat Medium" pitchFamily="2" charset="77"/>
                <a:sym typeface="Calibri"/>
              </a:rPr>
              <a:t> </a:t>
            </a:r>
            <a:r>
              <a:rPr lang="en-US" sz="525" b="0" i="0" spc="-8">
                <a:solidFill>
                  <a:schemeClr val="bg1"/>
                </a:solidFill>
                <a:latin typeface="Montserrat" pitchFamily="2" charset="77"/>
                <a:sym typeface="Calibri"/>
              </a:rPr>
              <a:t>2023</a:t>
            </a:r>
            <a:endParaRPr lang="en-US" sz="525" b="0" i="0" spc="-8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3" name="Picture 2" descr="Huddle Up Group, Southeast Tourism Society Announce New Partnership |  Sports Destination Management">
            <a:extLst>
              <a:ext uri="{FF2B5EF4-FFF2-40B4-BE49-F238E27FC236}">
                <a16:creationId xmlns:a16="http://schemas.microsoft.com/office/drawing/2014/main" id="{7028F9FF-9712-594F-869D-E144426D87E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44" t="1" r="-1" b="-1"/>
          <a:stretch/>
        </p:blipFill>
        <p:spPr bwMode="auto">
          <a:xfrm>
            <a:off x="7061069" y="4885785"/>
            <a:ext cx="759051" cy="17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969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87F0C1-596C-127A-7567-AB98712FC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2" b="7682"/>
          <a:stretch/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9B0F9A6-539F-9AE3-B147-FACD055EA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980" y="410441"/>
            <a:ext cx="8294294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en-US"/>
              <a:t>Header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AA3F204-1E70-5AF6-D079-417429426E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7980" y="1238249"/>
            <a:ext cx="8296276" cy="30289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buClr>
                <a:schemeClr val="accent5"/>
              </a:buClr>
              <a:defRPr lang="en-US" sz="1500" b="0" i="0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1pPr>
            <a:lvl2pPr>
              <a:buClr>
                <a:schemeClr val="accent5"/>
              </a:buClr>
              <a:defRPr lang="en-US" sz="1500" b="0" i="0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2pPr>
            <a:lvl3pPr>
              <a:buClr>
                <a:schemeClr val="accent5"/>
              </a:buClr>
              <a:defRPr lang="en-US" b="0" i="0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3pPr>
            <a:lvl4pPr>
              <a:buClr>
                <a:schemeClr val="accent5"/>
              </a:buClr>
              <a:defRPr lang="en-US" b="0" i="0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4pPr>
            <a:lvl5pPr>
              <a:buClr>
                <a:schemeClr val="accent5"/>
              </a:buClr>
              <a:defRPr lang="en-US" b="0" i="0" dirty="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defRPr>
            </a:lvl5pPr>
          </a:lstStyle>
          <a:p>
            <a:pPr marL="257175" lvl="0" indent="-257175">
              <a:lnSpc>
                <a:spcPct val="90000"/>
              </a:lnSpc>
              <a:spcBef>
                <a:spcPts val="750"/>
              </a:spcBef>
              <a:buClr>
                <a:srgbClr val="F9423A"/>
              </a:buClr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600075" lvl="1" indent="-257175">
              <a:lnSpc>
                <a:spcPct val="90000"/>
              </a:lnSpc>
              <a:spcBef>
                <a:spcPts val="375"/>
              </a:spcBef>
              <a:buClr>
                <a:srgbClr val="F9423A"/>
              </a:buClr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900113" lvl="2" indent="-214313">
              <a:lnSpc>
                <a:spcPct val="90000"/>
              </a:lnSpc>
              <a:spcBef>
                <a:spcPts val="375"/>
              </a:spcBef>
              <a:buClr>
                <a:srgbClr val="F9423A"/>
              </a:buClr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1243013" lvl="3" indent="-214313">
              <a:lnSpc>
                <a:spcPct val="90000"/>
              </a:lnSpc>
              <a:spcBef>
                <a:spcPts val="375"/>
              </a:spcBef>
              <a:buClr>
                <a:srgbClr val="F9423A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1585913" lvl="4" indent="-214313">
              <a:lnSpc>
                <a:spcPct val="90000"/>
              </a:lnSpc>
              <a:spcBef>
                <a:spcPts val="375"/>
              </a:spcBef>
              <a:buClr>
                <a:srgbClr val="F9423A"/>
              </a:buClr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A2DEFD-57F1-FF6D-3A51-6923F7D26D7F}"/>
              </a:ext>
            </a:extLst>
          </p:cNvPr>
          <p:cNvSpPr/>
          <p:nvPr userDrawn="1"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rgbClr val="0056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D21C8020-7E68-17BC-668E-8FABDDA1F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5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fld id="{D3579049-DB2E-E346-9F03-F5F79CB8279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614546-E6A5-4CCF-EA79-99C9F29CF713}"/>
              </a:ext>
            </a:extLst>
          </p:cNvPr>
          <p:cNvCxnSpPr>
            <a:cxnSpLocks/>
          </p:cNvCxnSpPr>
          <p:nvPr userDrawn="1"/>
        </p:nvCxnSpPr>
        <p:spPr>
          <a:xfrm>
            <a:off x="8660859" y="4903470"/>
            <a:ext cx="0" cy="137160"/>
          </a:xfrm>
          <a:prstGeom prst="line">
            <a:avLst/>
          </a:prstGeom>
          <a:ln w="3175">
            <a:solidFill>
              <a:schemeClr val="bg1">
                <a:alpha val="3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451F7A3-E954-09DB-86F2-7646E7C810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6"/>
          <a:stretch/>
        </p:blipFill>
        <p:spPr>
          <a:xfrm>
            <a:off x="7946641" y="4887396"/>
            <a:ext cx="622752" cy="169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3A7B59-ABE2-8558-68AB-B67738AC5FE1}"/>
              </a:ext>
            </a:extLst>
          </p:cNvPr>
          <p:cNvSpPr txBox="1">
            <a:spLocks/>
          </p:cNvSpPr>
          <p:nvPr userDrawn="1"/>
        </p:nvSpPr>
        <p:spPr>
          <a:xfrm>
            <a:off x="188168" y="4898481"/>
            <a:ext cx="1783406" cy="147140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r>
              <a:rPr lang="en-US" sz="525" b="1" i="0" spc="-8">
                <a:solidFill>
                  <a:schemeClr val="bg1"/>
                </a:solidFill>
                <a:latin typeface="Montserrat SemiBold" pitchFamily="2" charset="77"/>
                <a:sym typeface="Calibri"/>
              </a:rPr>
              <a:t>SUMMER</a:t>
            </a:r>
            <a:r>
              <a:rPr lang="en-US" sz="525" b="1" i="0" spc="-8">
                <a:solidFill>
                  <a:srgbClr val="D6DE23"/>
                </a:solidFill>
                <a:latin typeface="Montserrat ExtraBold" pitchFamily="2" charset="77"/>
                <a:sym typeface="Calibri"/>
              </a:rPr>
              <a:t>.</a:t>
            </a:r>
            <a:r>
              <a:rPr lang="en-US" sz="525" b="1" i="0" spc="-8">
                <a:solidFill>
                  <a:srgbClr val="D6DE23"/>
                </a:solidFill>
                <a:latin typeface="Montserrat Medium" pitchFamily="2" charset="77"/>
                <a:sym typeface="Calibri"/>
              </a:rPr>
              <a:t> </a:t>
            </a:r>
            <a:r>
              <a:rPr lang="en-US" sz="525" b="0" i="0" spc="-8">
                <a:solidFill>
                  <a:schemeClr val="bg1"/>
                </a:solidFill>
                <a:latin typeface="Montserrat" pitchFamily="2" charset="77"/>
                <a:sym typeface="Calibri"/>
              </a:rPr>
              <a:t>2023</a:t>
            </a:r>
            <a:endParaRPr lang="en-US" sz="525" b="0" i="0" spc="-8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3" name="Picture 2" descr="Huddle Up Group, Southeast Tourism Society Announce New Partnership |  Sports Destination Management">
            <a:extLst>
              <a:ext uri="{FF2B5EF4-FFF2-40B4-BE49-F238E27FC236}">
                <a16:creationId xmlns:a16="http://schemas.microsoft.com/office/drawing/2014/main" id="{C9A9D349-6830-FADB-D5C1-520569CCBC9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44" t="1" r="-1" b="-1"/>
          <a:stretch/>
        </p:blipFill>
        <p:spPr bwMode="auto">
          <a:xfrm>
            <a:off x="7061069" y="4885785"/>
            <a:ext cx="759051" cy="17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6083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296C8D-9AC9-2884-8973-BE8676D5DCDC}"/>
              </a:ext>
            </a:extLst>
          </p:cNvPr>
          <p:cNvSpPr/>
          <p:nvPr userDrawn="1"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rgbClr val="0056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2A52ED57-F2B5-E52F-2116-608BA0B7F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5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fld id="{D3579049-DB2E-E346-9F03-F5F79CB8279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1CDA90-19EB-58F0-30E4-D81E6DC90EBB}"/>
              </a:ext>
            </a:extLst>
          </p:cNvPr>
          <p:cNvCxnSpPr>
            <a:cxnSpLocks/>
          </p:cNvCxnSpPr>
          <p:nvPr userDrawn="1"/>
        </p:nvCxnSpPr>
        <p:spPr>
          <a:xfrm>
            <a:off x="8660859" y="4903470"/>
            <a:ext cx="0" cy="137160"/>
          </a:xfrm>
          <a:prstGeom prst="line">
            <a:avLst/>
          </a:prstGeom>
          <a:ln w="3175">
            <a:solidFill>
              <a:schemeClr val="bg1">
                <a:alpha val="3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22025E8-4F9F-2B27-F41A-617E80692A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6"/>
          <a:stretch/>
        </p:blipFill>
        <p:spPr>
          <a:xfrm>
            <a:off x="7946641" y="4887396"/>
            <a:ext cx="622752" cy="16931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F5348FE-C384-2B20-0533-7BE4D8EE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80" y="410441"/>
            <a:ext cx="8294294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0" indent="0">
              <a:spcBef>
                <a:spcPts val="75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8C724D-16D1-B73E-8CBD-3C2BC7BDA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7980" y="1238249"/>
            <a:ext cx="8296276" cy="323850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lvl="0">
              <a:buClr>
                <a:srgbClr val="F9423A"/>
              </a:buClr>
            </a:pPr>
            <a:r>
              <a:rPr lang="en-US"/>
              <a:t>Click to edit Master text styles</a:t>
            </a:r>
          </a:p>
          <a:p>
            <a:pPr lvl="1">
              <a:buClr>
                <a:srgbClr val="F9423A"/>
              </a:buClr>
            </a:pPr>
            <a:r>
              <a:rPr lang="en-US"/>
              <a:t>Second level</a:t>
            </a:r>
          </a:p>
          <a:p>
            <a:pPr lvl="2">
              <a:buClr>
                <a:srgbClr val="F9423A"/>
              </a:buClr>
            </a:pPr>
            <a:r>
              <a:rPr lang="en-US"/>
              <a:t>Third level</a:t>
            </a:r>
          </a:p>
          <a:p>
            <a:pPr lvl="3">
              <a:buClr>
                <a:srgbClr val="F9423A"/>
              </a:buClr>
            </a:pPr>
            <a:r>
              <a:rPr lang="en-US"/>
              <a:t>Fourth level</a:t>
            </a:r>
          </a:p>
          <a:p>
            <a:pPr lvl="4">
              <a:buClr>
                <a:srgbClr val="F9423A"/>
              </a:buClr>
            </a:pPr>
            <a:r>
              <a:rPr lang="en-US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09D032-E75C-F3D7-DE57-4C4675FD2D66}"/>
              </a:ext>
            </a:extLst>
          </p:cNvPr>
          <p:cNvSpPr txBox="1">
            <a:spLocks/>
          </p:cNvSpPr>
          <p:nvPr userDrawn="1"/>
        </p:nvSpPr>
        <p:spPr>
          <a:xfrm>
            <a:off x="188168" y="4898481"/>
            <a:ext cx="1783406" cy="147140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r>
              <a:rPr lang="en-US" sz="525" b="1" i="0" spc="-8">
                <a:solidFill>
                  <a:schemeClr val="bg1"/>
                </a:solidFill>
                <a:latin typeface="Montserrat SemiBold" pitchFamily="2" charset="77"/>
                <a:sym typeface="Calibri"/>
              </a:rPr>
              <a:t>SUMMER</a:t>
            </a:r>
            <a:r>
              <a:rPr lang="en-US" sz="525" b="1" i="0" spc="-8">
                <a:solidFill>
                  <a:srgbClr val="D6DE23"/>
                </a:solidFill>
                <a:latin typeface="Montserrat ExtraBold" pitchFamily="2" charset="77"/>
                <a:sym typeface="Calibri"/>
              </a:rPr>
              <a:t>.</a:t>
            </a:r>
            <a:r>
              <a:rPr lang="en-US" sz="525" b="1" i="0" spc="-8">
                <a:solidFill>
                  <a:srgbClr val="D6DE23"/>
                </a:solidFill>
                <a:latin typeface="Montserrat Medium" pitchFamily="2" charset="77"/>
                <a:sym typeface="Calibri"/>
              </a:rPr>
              <a:t> </a:t>
            </a:r>
            <a:r>
              <a:rPr lang="en-US" sz="525" b="0" i="0" spc="-8">
                <a:solidFill>
                  <a:schemeClr val="bg1"/>
                </a:solidFill>
                <a:latin typeface="Montserrat" pitchFamily="2" charset="77"/>
                <a:sym typeface="Calibri"/>
              </a:rPr>
              <a:t>2023</a:t>
            </a:r>
            <a:endParaRPr lang="en-US" sz="525" b="0" i="0" spc="-8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4" name="Picture 2" descr="Huddle Up Group, Southeast Tourism Society Announce New Partnership |  Sports Destination Management">
            <a:extLst>
              <a:ext uri="{FF2B5EF4-FFF2-40B4-BE49-F238E27FC236}">
                <a16:creationId xmlns:a16="http://schemas.microsoft.com/office/drawing/2014/main" id="{C1FF92CB-0671-73D8-A220-B7EE3860A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44" t="1" r="-1" b="-1"/>
          <a:stretch/>
        </p:blipFill>
        <p:spPr bwMode="auto">
          <a:xfrm>
            <a:off x="7061069" y="4885785"/>
            <a:ext cx="759051" cy="17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21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4" r:id="rId2"/>
    <p:sldLayoutId id="2147483669" r:id="rId3"/>
    <p:sldLayoutId id="2147483679" r:id="rId4"/>
    <p:sldLayoutId id="2147483680" r:id="rId5"/>
    <p:sldLayoutId id="2147483671" r:id="rId6"/>
    <p:sldLayoutId id="2147483672" r:id="rId7"/>
    <p:sldLayoutId id="2147483673" r:id="rId8"/>
    <p:sldLayoutId id="2147483675" r:id="rId9"/>
    <p:sldLayoutId id="2147483677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300" b="1" i="0" kern="1200" dirty="0">
          <a:solidFill>
            <a:schemeClr val="accent1"/>
          </a:solidFill>
          <a:latin typeface="Avenir Next LT Pro" panose="020B0504020202020204" pitchFamily="34" charset="77"/>
          <a:ea typeface="+mn-ea"/>
          <a:cs typeface="Arial" panose="020B0604020202020204" pitchFamily="34" charset="0"/>
        </a:defRPr>
      </a:lvl1pPr>
    </p:titleStyle>
    <p:bodyStyle>
      <a:lvl1pPr marL="257175" indent="-257175" algn="l" defTabSz="685800" rtl="0" eaLnBrk="1" latinLnBrk="0" hangingPunct="1">
        <a:lnSpc>
          <a:spcPct val="90000"/>
        </a:lnSpc>
        <a:spcBef>
          <a:spcPts val="750"/>
        </a:spcBef>
        <a:buClr>
          <a:schemeClr val="accent5"/>
        </a:buClr>
        <a:buFont typeface="Arial" panose="020B0604020202020204" pitchFamily="34" charset="0"/>
        <a:buChar char="•"/>
        <a:defRPr lang="en-US" sz="1500" b="0" i="0" kern="1200" dirty="0">
          <a:solidFill>
            <a:schemeClr val="tx1"/>
          </a:solidFill>
          <a:latin typeface="Avenir Next LT Pro" panose="020B0504020202020204" pitchFamily="34" charset="77"/>
          <a:ea typeface="+mn-ea"/>
          <a:cs typeface="Arial" panose="020B0604020202020204" pitchFamily="34" charset="0"/>
        </a:defRPr>
      </a:lvl1pPr>
      <a:lvl2pPr marL="600075" indent="-257175" algn="l" defTabSz="685800" rtl="0" eaLnBrk="1" latinLnBrk="0" hangingPunct="1">
        <a:lnSpc>
          <a:spcPct val="9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lang="en-US" sz="1500" b="0" i="0" kern="1200" dirty="0">
          <a:solidFill>
            <a:schemeClr val="tx1"/>
          </a:solidFill>
          <a:latin typeface="Avenir Next LT Pro" panose="020B0504020202020204" pitchFamily="34" charset="77"/>
          <a:ea typeface="+mn-ea"/>
          <a:cs typeface="Arial" panose="020B0604020202020204" pitchFamily="34" charset="0"/>
        </a:defRPr>
      </a:lvl2pPr>
      <a:lvl3pPr marL="900113" indent="-214313" algn="l" defTabSz="685800" rtl="0" eaLnBrk="1" latinLnBrk="0" hangingPunct="1">
        <a:lnSpc>
          <a:spcPct val="9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lang="en-US" sz="1350" b="0" i="0" kern="1200" dirty="0">
          <a:solidFill>
            <a:schemeClr val="tx1"/>
          </a:solidFill>
          <a:latin typeface="Avenir Next LT Pro" panose="020B0504020202020204" pitchFamily="34" charset="77"/>
          <a:ea typeface="+mn-ea"/>
          <a:cs typeface="Arial" panose="020B0604020202020204" pitchFamily="34" charset="0"/>
        </a:defRPr>
      </a:lvl3pPr>
      <a:lvl4pPr marL="1243013" indent="-214313" algn="l" defTabSz="685800" rtl="0" eaLnBrk="1" latinLnBrk="0" hangingPunct="1">
        <a:lnSpc>
          <a:spcPct val="9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lang="en-US" sz="1350" b="0" i="0" kern="1200" dirty="0">
          <a:solidFill>
            <a:schemeClr val="tx1"/>
          </a:solidFill>
          <a:latin typeface="Avenir Next LT Pro" panose="020B0504020202020204" pitchFamily="34" charset="77"/>
          <a:ea typeface="+mn-ea"/>
          <a:cs typeface="Arial" panose="020B0604020202020204" pitchFamily="34" charset="0"/>
        </a:defRPr>
      </a:lvl4pPr>
      <a:lvl5pPr marL="1585913" indent="-214313" algn="l" defTabSz="685800" rtl="0" eaLnBrk="1" latinLnBrk="0" hangingPunct="1">
        <a:lnSpc>
          <a:spcPct val="90000"/>
        </a:lnSpc>
        <a:spcBef>
          <a:spcPts val="375"/>
        </a:spcBef>
        <a:buClr>
          <a:schemeClr val="accent5"/>
        </a:buClr>
        <a:buFont typeface="Arial" panose="020B0604020202020204" pitchFamily="34" charset="0"/>
        <a:buChar char="•"/>
        <a:defRPr lang="en-US" sz="1350" b="0" i="0" kern="1200" dirty="0">
          <a:solidFill>
            <a:schemeClr val="tx1"/>
          </a:solidFill>
          <a:latin typeface="Avenir Next LT Pro" panose="020B0504020202020204" pitchFamily="34" charset="77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0" userDrawn="1">
          <p15:clr>
            <a:srgbClr val="F26B43"/>
          </p15:clr>
        </p15:guide>
        <p15:guide id="2" orient="horz" pos="4032">
          <p15:clr>
            <a:srgbClr val="F26B43"/>
          </p15:clr>
        </p15:guide>
        <p15:guide id="3" pos="7152">
          <p15:clr>
            <a:srgbClr val="F26B43"/>
          </p15:clr>
        </p15:guide>
        <p15:guide id="4" orient="horz" pos="252" userDrawn="1">
          <p15:clr>
            <a:srgbClr val="F26B43"/>
          </p15:clr>
        </p15:guide>
        <p15:guide id="5" orient="horz" pos="780" userDrawn="1">
          <p15:clr>
            <a:srgbClr val="F26B43"/>
          </p15:clr>
        </p15:guide>
        <p15:guide id="6" orient="horz" pos="3768">
          <p15:clr>
            <a:srgbClr val="F26B43"/>
          </p15:clr>
        </p15:guide>
        <p15:guide id="7" pos="5472" userDrawn="1">
          <p15:clr>
            <a:srgbClr val="F26B43"/>
          </p15:clr>
        </p15:guide>
        <p15:guide id="8" orient="horz" pos="28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9.png"/><Relationship Id="rId5" Type="http://schemas.openxmlformats.org/officeDocument/2006/relationships/hyperlink" Target="https://www.loom.com/share/15e1a6285a7740d29e2395cbfe732c3e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0.png"/><Relationship Id="rId5" Type="http://schemas.openxmlformats.org/officeDocument/2006/relationships/hyperlink" Target="https://www.loom.com/share/063caf5ebedd4c9880a0a5e8abc89e8e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oogle.com/analytics/answer/9744165?hl=en#zippy=%2Cin-this-articl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49537B_B055258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ulfshores.com/?utm_source=advance&amp;utm_medium=social&amp;utm_campaign=FacebookInstagram&amp;utm_content=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loom.com/share/d0a3139786fb4c15bf322ef01c714be5" TargetMode="External"/><Relationship Id="rId5" Type="http://schemas.microsoft.com/office/2018/10/relationships/comments" Target="../comments/modernComment_7F495383_4CB229D5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loom.com/share/5fe27b8d45db4036b0cf2c58f0d08b7e" TargetMode="External"/><Relationship Id="rId5" Type="http://schemas.microsoft.com/office/2018/10/relationships/comments" Target="../comments/modernComment_7F495378_15FF968B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hyperlink" Target="https://www.loom.com/share/33c44fb4e4954fff961d092ea94c25b7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71741B39-8A84-43BB-A0BD-77BAB7A549E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1000" y="1878275"/>
            <a:ext cx="8305800" cy="498213"/>
          </a:xfrm>
        </p:spPr>
        <p:txBody>
          <a:bodyPr vert="horz" wrap="square" lIns="0" tIns="13335" rIns="0" bIns="0" rtlCol="0">
            <a:spAutoFit/>
          </a:bodyPr>
          <a:lstStyle/>
          <a:p>
            <a:r>
              <a:rPr lang="en-US" sz="3500"/>
              <a:t>How Travel Marketers Should Use GA4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99FC04EA-16D9-0715-4AD1-EB961EBB36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7694" y="3971682"/>
            <a:ext cx="2148840" cy="221599"/>
          </a:xfrm>
        </p:spPr>
        <p:txBody>
          <a:bodyPr/>
          <a:lstStyle/>
          <a:p>
            <a:r>
              <a:rPr lang="en-US"/>
              <a:t>Joseph Dabbs</a:t>
            </a:r>
          </a:p>
        </p:txBody>
      </p:sp>
      <p:pic>
        <p:nvPicPr>
          <p:cNvPr id="3" name="Picture Placeholder 2" descr="A person in a red shirt&#10;&#10;Description automatically generated with low confidence">
            <a:extLst>
              <a:ext uri="{FF2B5EF4-FFF2-40B4-BE49-F238E27FC236}">
                <a16:creationId xmlns:a16="http://schemas.microsoft.com/office/drawing/2014/main" id="{023A0F8E-626C-DF90-DA3A-F15809F9E2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9" r="16089"/>
          <a:stretch>
            <a:fillRect/>
          </a:stretch>
        </p:blipFill>
        <p:spPr>
          <a:xfrm>
            <a:off x="6674998" y="2896881"/>
            <a:ext cx="914400" cy="914400"/>
          </a:xfrm>
        </p:spPr>
      </p:pic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B44EE274-84B5-C49E-B043-5172A4351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57100" y="3971682"/>
            <a:ext cx="2148840" cy="221599"/>
          </a:xfrm>
        </p:spPr>
        <p:txBody>
          <a:bodyPr/>
          <a:lstStyle/>
          <a:p>
            <a:r>
              <a:rPr lang="en-US"/>
              <a:t>Jacquelyn Blackwell</a:t>
            </a:r>
          </a:p>
        </p:txBody>
      </p:sp>
      <p:pic>
        <p:nvPicPr>
          <p:cNvPr id="5" name="Picture Placeholder 4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EFB878FF-D4DB-2D14-6271-09ED58DFB21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2331" y="2896881"/>
            <a:ext cx="914400" cy="914400"/>
          </a:xfrm>
        </p:spPr>
      </p:pic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A569E466-3198-4511-4806-49752BAB7D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3180" y="3971682"/>
            <a:ext cx="2148840" cy="221599"/>
          </a:xfrm>
        </p:spPr>
        <p:txBody>
          <a:bodyPr/>
          <a:lstStyle/>
          <a:p>
            <a:r>
              <a:rPr lang="en-US"/>
              <a:t>Whitney Henley</a:t>
            </a:r>
          </a:p>
        </p:txBody>
      </p:sp>
      <p:pic>
        <p:nvPicPr>
          <p:cNvPr id="48" name="Picture Placeholder 47" descr="A picture containing clothing, person, smile, human face&#10;&#10;Description automatically generated">
            <a:extLst>
              <a:ext uri="{FF2B5EF4-FFF2-40B4-BE49-F238E27FC236}">
                <a16:creationId xmlns:a16="http://schemas.microsoft.com/office/drawing/2014/main" id="{8BA094F4-8AEB-525A-46A9-8F5096702B1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2" t="11198" r="7141" b="36912"/>
          <a:stretch/>
        </p:blipFill>
        <p:spPr>
          <a:xfrm>
            <a:off x="3914300" y="2896881"/>
            <a:ext cx="914400" cy="914400"/>
          </a:xfrm>
        </p:spPr>
      </p:pic>
    </p:spTree>
    <p:extLst>
      <p:ext uri="{BB962C8B-B14F-4D97-AF65-F5344CB8AC3E}">
        <p14:creationId xmlns:p14="http://schemas.microsoft.com/office/powerpoint/2010/main" val="256773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EAAC0-9AF4-486F-B6E9-CABA27611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4650" y="4870858"/>
            <a:ext cx="280852" cy="202385"/>
          </a:xfrm>
        </p:spPr>
        <p:txBody>
          <a:bodyPr/>
          <a:lstStyle/>
          <a:p>
            <a:pPr lvl="0"/>
            <a:fld id="{81D60167-4931-47E6-BA6A-407CBD079E47}" type="slidenum">
              <a:rPr lang="en-US" noProof="0" smtClean="0"/>
              <a:pPr lvl="0"/>
              <a:t>10</a:t>
            </a:fld>
            <a:endParaRPr lang="en-US" noProof="0"/>
          </a:p>
        </p:txBody>
      </p:sp>
      <p:sp>
        <p:nvSpPr>
          <p:cNvPr id="24" name="object 2">
            <a:extLst>
              <a:ext uri="{FF2B5EF4-FFF2-40B4-BE49-F238E27FC236}">
                <a16:creationId xmlns:a16="http://schemas.microsoft.com/office/drawing/2014/main" id="{78263405-763E-4E54-9489-080F3CCA94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7350" y="411163"/>
            <a:ext cx="8294688" cy="470513"/>
          </a:xfrm>
        </p:spPr>
        <p:txBody>
          <a:bodyPr vert="horz" wrap="square" lIns="0" tIns="13335" rIns="0" bIns="0" rtlCol="0">
            <a:spAutoFit/>
          </a:bodyPr>
          <a:lstStyle/>
          <a:p>
            <a:r>
              <a:rPr lang="en-US"/>
              <a:t>Conversion tracking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1C84B4-91CD-315A-3D07-8D9E0082F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350" y="1238250"/>
            <a:ext cx="7861915" cy="3238500"/>
          </a:xfrm>
        </p:spPr>
        <p:txBody>
          <a:bodyPr/>
          <a:lstStyle/>
          <a:p>
            <a:pPr marL="0" indent="0">
              <a:spcBef>
                <a:spcPts val="1200"/>
              </a:spcBef>
              <a:buClr>
                <a:schemeClr val="accent2"/>
              </a:buClr>
              <a:buNone/>
            </a:pPr>
            <a:r>
              <a:rPr lang="en-US" sz="1600"/>
              <a:t>Conversions in GA4 must first be created as an event, then enabled as a conversion.</a:t>
            </a:r>
          </a:p>
          <a:p>
            <a:pPr marL="0" indent="0">
              <a:spcBef>
                <a:spcPts val="1200"/>
              </a:spcBef>
              <a:buClr>
                <a:schemeClr val="accent2"/>
              </a:buClr>
              <a:buNone/>
            </a:pPr>
            <a:r>
              <a:rPr lang="en-US" sz="1600"/>
              <a:t>This is a great opportunity to review goal completions with your team/agency</a:t>
            </a:r>
            <a:br>
              <a:rPr lang="en-US" sz="1600"/>
            </a:br>
            <a:r>
              <a:rPr lang="en-US" sz="1600"/>
              <a:t>and ensure that you are tracking what is most important. </a:t>
            </a:r>
          </a:p>
          <a:p>
            <a:pPr marL="0" indent="0">
              <a:spcBef>
                <a:spcPts val="1200"/>
              </a:spcBef>
              <a:buClr>
                <a:schemeClr val="accent2"/>
              </a:buClr>
              <a:buNone/>
            </a:pPr>
            <a:r>
              <a:rPr lang="en-US" sz="1600"/>
              <a:t>It’s important to remember your conversions impact your engagement rate.</a:t>
            </a:r>
          </a:p>
          <a:p>
            <a:pPr marL="263525" lvl="1" indent="-263525">
              <a:spcBef>
                <a:spcPts val="1200"/>
              </a:spcBef>
              <a:buClr>
                <a:schemeClr val="accent2"/>
              </a:buClr>
            </a:pPr>
            <a:r>
              <a:rPr lang="en-US" sz="1400" b="1">
                <a:solidFill>
                  <a:schemeClr val="accent1"/>
                </a:solidFill>
                <a:latin typeface="Avenir Next LT Pro Demi" panose="020B0504020202020204" pitchFamily="34" charset="77"/>
              </a:rPr>
              <a:t>If the ‘hotels’ pageview is a conversion, and your campaign is clicking through </a:t>
            </a:r>
            <a:br>
              <a:rPr lang="en-US" sz="1400" b="1">
                <a:solidFill>
                  <a:schemeClr val="accent1"/>
                </a:solidFill>
                <a:latin typeface="Avenir Next LT Pro Demi" panose="020B0504020202020204" pitchFamily="34" charset="77"/>
              </a:rPr>
            </a:br>
            <a:r>
              <a:rPr lang="en-US" sz="1400" b="1">
                <a:solidFill>
                  <a:schemeClr val="accent1"/>
                </a:solidFill>
                <a:latin typeface="Avenir Next LT Pro Demi" panose="020B0504020202020204" pitchFamily="34" charset="77"/>
              </a:rPr>
              <a:t>to that page, it would have a 100% engagement rate. </a:t>
            </a:r>
            <a:endParaRPr lang="en-US" sz="1400">
              <a:solidFill>
                <a:schemeClr val="accent1"/>
              </a:solidFill>
            </a:endParaRPr>
          </a:p>
          <a:p>
            <a:pPr marL="263525" lvl="1" indent="-263525">
              <a:spcBef>
                <a:spcPts val="1200"/>
              </a:spcBef>
              <a:buClr>
                <a:schemeClr val="accent2"/>
              </a:buClr>
            </a:pPr>
            <a:r>
              <a:rPr lang="en-US" sz="1400"/>
              <a:t>Think about having only activation conversions—</a:t>
            </a:r>
            <a:r>
              <a:rPr lang="en-US" sz="1400" b="1">
                <a:solidFill>
                  <a:schemeClr val="accent1"/>
                </a:solidFill>
              </a:rPr>
              <a:t>submitting a contact form, </a:t>
            </a:r>
            <a:br>
              <a:rPr lang="en-US" sz="1400" b="1">
                <a:solidFill>
                  <a:schemeClr val="accent1"/>
                </a:solidFill>
              </a:rPr>
            </a:br>
            <a:r>
              <a:rPr lang="en-US" sz="1400" b="1">
                <a:solidFill>
                  <a:schemeClr val="accent1"/>
                </a:solidFill>
              </a:rPr>
              <a:t>booking a reservation or room, requesting a visitor guide, etcetera</a:t>
            </a:r>
            <a:r>
              <a:rPr lang="en-US" sz="14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5715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D8BF1-4716-59E4-7355-A0848B48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411163"/>
            <a:ext cx="3162300" cy="914096"/>
          </a:xfrm>
        </p:spPr>
        <p:txBody>
          <a:bodyPr/>
          <a:lstStyle/>
          <a:p>
            <a:r>
              <a:rPr lang="en-US"/>
              <a:t>GA4 terminology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C5CFFD-5366-3714-3B8A-8C1C8A46F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863254"/>
            <a:ext cx="3240753" cy="1941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>
                <a:solidFill>
                  <a:schemeClr val="accent5"/>
                </a:solidFill>
              </a:rPr>
              <a:t>Custom Reports</a:t>
            </a:r>
          </a:p>
          <a:p>
            <a:pPr marL="0" indent="0">
              <a:buNone/>
            </a:pPr>
            <a:r>
              <a:rPr lang="en-US" sz="1400"/>
              <a:t>Create specific reports that you regularly want to report on for quick and easy access.</a:t>
            </a:r>
            <a:endParaRPr lang="en-US" sz="1400" b="1">
              <a:latin typeface="Avenir Next LT Pro Demi" panose="020B0504020202020204" pitchFamily="34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EAAC0-9AF4-486F-B6E9-CABA27611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</p:spPr>
        <p:txBody>
          <a:bodyPr/>
          <a:lstStyle/>
          <a:p>
            <a:pPr lvl="0"/>
            <a:fld id="{81D60167-4931-47E6-BA6A-407CBD079E47}" type="slidenum">
              <a:rPr lang="en-US" noProof="0" smtClean="0"/>
              <a:pPr lvl="0"/>
              <a:t>11</a:t>
            </a:fld>
            <a:endParaRPr lang="en-US" noProof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697ED0E-7627-CD9A-1FB1-3079F1302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84650" y="-173028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  <a:hlinkClick r:id="rId5"/>
              </a:rPr>
              <a:t>Analytics | Home - 19 June 2023 - Watch Video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  <a:hlinkClick r:id="rId5"/>
              </a:rPr>
              <a:t> 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</a:rPr>
              <a:t> </a:t>
            </a:r>
            <a:r>
              <a:rPr kumimoji="0" lang="en-US" altLang="en-US" sz="20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</a:rPr>
              <a:t>           </a:t>
            </a: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Slide 11">
            <a:hlinkClick r:id="" action="ppaction://media"/>
            <a:extLst>
              <a:ext uri="{FF2B5EF4-FFF2-40B4-BE49-F238E27FC236}">
                <a16:creationId xmlns:a16="http://schemas.microsoft.com/office/drawing/2014/main" id="{74558EBD-7BC6-8196-3AAB-4B7065534F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7181" y="1117298"/>
            <a:ext cx="4730309" cy="255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2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D8BF1-4716-59E4-7355-A0848B48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411163"/>
            <a:ext cx="3162300" cy="914096"/>
          </a:xfrm>
        </p:spPr>
        <p:txBody>
          <a:bodyPr/>
          <a:lstStyle/>
          <a:p>
            <a:r>
              <a:rPr lang="en-US"/>
              <a:t>GA4 terminology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C5CFFD-5366-3714-3B8A-8C1C8A46F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350" y="1598141"/>
            <a:ext cx="3240753" cy="1941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>
                <a:solidFill>
                  <a:schemeClr val="accent5"/>
                </a:solidFill>
              </a:rPr>
              <a:t>Demographics</a:t>
            </a:r>
          </a:p>
          <a:p>
            <a:pPr marL="0" indent="0">
              <a:buNone/>
            </a:pPr>
            <a:r>
              <a:rPr lang="en-US" sz="1400"/>
              <a:t>The Demographic details report provides key characteristics about the people who use a website or app, including a user's language, interests, location, age, and gender. Only aggregated data from users who consent to sharing demographics data are included in the report.</a:t>
            </a:r>
            <a:endParaRPr lang="en-US" sz="1400" b="1">
              <a:latin typeface="Avenir Next LT Pro Demi" panose="020B0504020202020204" pitchFamily="34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EAAC0-9AF4-486F-B6E9-CABA27611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</p:spPr>
        <p:txBody>
          <a:bodyPr/>
          <a:lstStyle/>
          <a:p>
            <a:pPr lvl="0"/>
            <a:fld id="{81D60167-4931-47E6-BA6A-407CBD079E47}" type="slidenum">
              <a:rPr lang="en-US" noProof="0" smtClean="0"/>
              <a:pPr lvl="0"/>
              <a:t>12</a:t>
            </a:fld>
            <a:endParaRPr lang="en-US" noProof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C43AAD2-ED9F-CA9C-6E0D-03BAC46F3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97438" y="-96069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  <a:hlinkClick r:id="rId5"/>
              </a:rPr>
              <a:t>Analytics | Home - 19 June 2023 - Watch Video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  <a:hlinkClick r:id="rId5"/>
              </a:rPr>
              <a:t> 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</a:rPr>
              <a:t> </a:t>
            </a:r>
            <a:r>
              <a:rPr kumimoji="0" lang="en-US" altLang="en-US" sz="20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</a:rPr>
              <a:t>           </a:t>
            </a: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Analytics _ Home - 19 June 2023">
            <a:hlinkClick r:id="" action="ppaction://media"/>
            <a:extLst>
              <a:ext uri="{FF2B5EF4-FFF2-40B4-BE49-F238E27FC236}">
                <a16:creationId xmlns:a16="http://schemas.microsoft.com/office/drawing/2014/main" id="{7137270D-21FB-244A-E8C0-4B709B7B5C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6528" y="1095320"/>
            <a:ext cx="4811615" cy="260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8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3B06A2EF-83FE-AB67-7E90-EA57269E3779}"/>
              </a:ext>
            </a:extLst>
          </p:cNvPr>
          <p:cNvGrpSpPr/>
          <p:nvPr/>
        </p:nvGrpSpPr>
        <p:grpSpPr>
          <a:xfrm>
            <a:off x="4606769" y="1184154"/>
            <a:ext cx="4273862" cy="2445738"/>
            <a:chOff x="416648" y="1412719"/>
            <a:chExt cx="5292174" cy="3028473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C274B733-DB48-AD7F-D1F4-679AD15FAE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55"/>
            <a:stretch/>
          </p:blipFill>
          <p:spPr bwMode="auto">
            <a:xfrm>
              <a:off x="416648" y="1412719"/>
              <a:ext cx="5292174" cy="1524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id="{FBDEEBE7-126D-0F1C-3672-9F59422A60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5"/>
            <a:stretch/>
          </p:blipFill>
          <p:spPr bwMode="auto">
            <a:xfrm>
              <a:off x="416648" y="2917192"/>
              <a:ext cx="5292174" cy="1524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53A1FB7F-FF90-4C33-A277-E110E068E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81D60167-4931-47E6-BA6A-407CBD079E47}" type="slidenum">
              <a:rPr lang="en-US" noProof="0" smtClean="0"/>
              <a:pPr lvl="0"/>
              <a:t>13</a:t>
            </a:fld>
            <a:endParaRPr lang="en-US" noProof="0"/>
          </a:p>
        </p:txBody>
      </p:sp>
      <p:sp>
        <p:nvSpPr>
          <p:cNvPr id="39" name="Title 15">
            <a:extLst>
              <a:ext uri="{FF2B5EF4-FFF2-40B4-BE49-F238E27FC236}">
                <a16:creationId xmlns:a16="http://schemas.microsoft.com/office/drawing/2014/main" id="{D3196B5A-CF76-2AC4-031F-18338C2D3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80" y="410441"/>
            <a:ext cx="3464602" cy="886397"/>
          </a:xfrm>
        </p:spPr>
        <p:txBody>
          <a:bodyPr/>
          <a:lstStyle/>
          <a:p>
            <a:r>
              <a:rPr lang="en-US" sz="3200"/>
              <a:t>Insights from GA4</a:t>
            </a:r>
          </a:p>
        </p:txBody>
      </p:sp>
      <p:sp>
        <p:nvSpPr>
          <p:cNvPr id="40" name="Content Placeholder 19">
            <a:extLst>
              <a:ext uri="{FF2B5EF4-FFF2-40B4-BE49-F238E27FC236}">
                <a16:creationId xmlns:a16="http://schemas.microsoft.com/office/drawing/2014/main" id="{0A658161-749F-8753-D582-A55289A92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80" y="1631950"/>
            <a:ext cx="3599073" cy="2844800"/>
          </a:xfrm>
        </p:spPr>
        <p:txBody>
          <a:bodyPr/>
          <a:lstStyle/>
          <a:p>
            <a:pPr marL="0" indent="0">
              <a:spcBef>
                <a:spcPts val="1200"/>
              </a:spcBef>
              <a:buClr>
                <a:schemeClr val="accent2"/>
              </a:buClr>
              <a:buNone/>
            </a:pPr>
            <a:r>
              <a:rPr lang="en-US" sz="1600"/>
              <a:t>Insights will begin to populate after enough data has been collected to infer upon. </a:t>
            </a:r>
          </a:p>
          <a:p>
            <a:pPr marL="0" indent="0">
              <a:spcBef>
                <a:spcPts val="1200"/>
              </a:spcBef>
              <a:buClr>
                <a:schemeClr val="accent2"/>
              </a:buClr>
              <a:buNone/>
            </a:pPr>
            <a:r>
              <a:rPr lang="en-US" sz="1600"/>
              <a:t>In 3/4 of the insights, Google highlighted campaigns (social, organic, and paid search).</a:t>
            </a:r>
          </a:p>
        </p:txBody>
      </p:sp>
    </p:spTree>
    <p:extLst>
      <p:ext uri="{BB962C8B-B14F-4D97-AF65-F5344CB8AC3E}">
        <p14:creationId xmlns:p14="http://schemas.microsoft.com/office/powerpoint/2010/main" val="862225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71741B39-8A84-43BB-A0BD-77BAB7A549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7980" y="410441"/>
            <a:ext cx="8294294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spc="-5">
                <a:solidFill>
                  <a:srgbClr val="0D2240"/>
                </a:solidFill>
              </a:rPr>
              <a:t>Key Takeaways</a:t>
            </a:r>
            <a:endParaRPr sz="3200">
              <a:solidFill>
                <a:srgbClr val="19A7D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6657F-312F-B70B-16B6-0B000E24D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buClr>
                <a:schemeClr val="accent2"/>
              </a:buClr>
            </a:pPr>
            <a:r>
              <a:rPr lang="en-US" sz="1600"/>
              <a:t>If you or your agency have not created GA4 yet, </a:t>
            </a:r>
            <a:r>
              <a:rPr lang="en-US" sz="1600">
                <a:hlinkClick r:id="rId3"/>
              </a:rPr>
              <a:t>create immediately and back up your UA data.</a:t>
            </a:r>
            <a:endParaRPr lang="en-US" sz="1600"/>
          </a:p>
          <a:p>
            <a:pPr>
              <a:spcBef>
                <a:spcPts val="1200"/>
              </a:spcBef>
              <a:buClr>
                <a:schemeClr val="accent2"/>
              </a:buClr>
            </a:pPr>
            <a:r>
              <a:rPr lang="en-US" sz="1600"/>
              <a:t>Remember, we are all learning and benchmarks for success are only just now being decided.</a:t>
            </a:r>
          </a:p>
          <a:p>
            <a:pPr>
              <a:spcBef>
                <a:spcPts val="1200"/>
              </a:spcBef>
              <a:buClr>
                <a:schemeClr val="accent2"/>
              </a:buClr>
            </a:pPr>
            <a:r>
              <a:rPr lang="en-US" sz="1600"/>
              <a:t>If knowing how your website is performing is essential to your role—log into GA4 every day. </a:t>
            </a:r>
          </a:p>
          <a:p>
            <a:pPr>
              <a:spcBef>
                <a:spcPts val="1200"/>
              </a:spcBef>
              <a:buClr>
                <a:schemeClr val="accent2"/>
              </a:buClr>
            </a:pPr>
            <a:r>
              <a:rPr lang="en-US" sz="1600"/>
              <a:t>You or your agency should be updating UTMs.</a:t>
            </a:r>
          </a:p>
          <a:p>
            <a:pPr>
              <a:spcBef>
                <a:spcPts val="1200"/>
              </a:spcBef>
              <a:buClr>
                <a:schemeClr val="accent2"/>
              </a:buClr>
            </a:pPr>
            <a:r>
              <a:rPr lang="en-US" sz="1600"/>
              <a:t>Set up proper conversions and additional events on for your site.</a:t>
            </a:r>
          </a:p>
          <a:p>
            <a:pPr>
              <a:spcBef>
                <a:spcPts val="1200"/>
              </a:spcBef>
              <a:buClr>
                <a:schemeClr val="accent2"/>
              </a:buClr>
            </a:pPr>
            <a:r>
              <a:rPr lang="en-US" sz="1600"/>
              <a:t>Set proper expectations with your team and stakeholders.</a:t>
            </a:r>
          </a:p>
          <a:p>
            <a:pPr>
              <a:spcBef>
                <a:spcPts val="1200"/>
              </a:spcBef>
              <a:buClr>
                <a:schemeClr val="accent2"/>
              </a:buClr>
            </a:pPr>
            <a:r>
              <a:rPr lang="en-US" sz="1600"/>
              <a:t>Monitor data closely to better understand your website user’s behavior.</a:t>
            </a:r>
            <a:endParaRPr lang="en-US" sz="140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A815D6A-2AD1-B171-8C4E-265FD611C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</p:spPr>
        <p:txBody>
          <a:bodyPr/>
          <a:lstStyle/>
          <a:p>
            <a:pPr lvl="0"/>
            <a:fld id="{81D60167-4931-47E6-BA6A-407CBD079E47}" type="slidenum">
              <a:rPr lang="en-US" noProof="0" smtClean="0"/>
              <a:pPr lvl="0"/>
              <a:t>14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500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D48BB3E-9573-3BA7-F273-D5254AAD7E8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57226" y="2318798"/>
            <a:ext cx="7772399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spc="-5"/>
              <a:t>Questions</a:t>
            </a:r>
            <a:r>
              <a:rPr lang="en-US" sz="3200" spc="-5">
                <a:solidFill>
                  <a:schemeClr val="accent5"/>
                </a:solidFill>
              </a:rPr>
              <a:t>?</a:t>
            </a:r>
            <a:r>
              <a:rPr lang="en-US" sz="3200" spc="-5">
                <a:solidFill>
                  <a:srgbClr val="0D2240"/>
                </a:solidFill>
              </a:rPr>
              <a:t> </a:t>
            </a:r>
            <a:endParaRPr sz="3200">
              <a:solidFill>
                <a:srgbClr val="19A7D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23CC0-FD32-4A94-A034-59C7C84B1C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26513" y="4797425"/>
            <a:ext cx="217487" cy="212725"/>
          </a:xfrm>
        </p:spPr>
        <p:txBody>
          <a:bodyPr/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AA06EC-758C-4661-964B-6D19D2B14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280" y="4703275"/>
            <a:ext cx="1447933" cy="38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2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D48BB3E-9573-3BA7-F273-D5254AAD7E8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57226" y="2318798"/>
            <a:ext cx="7772399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200" spc="-5"/>
              <a:t>Thank you</a:t>
            </a:r>
            <a:r>
              <a:rPr lang="en-US" sz="3200" spc="-5">
                <a:solidFill>
                  <a:schemeClr val="accent5"/>
                </a:solidFill>
              </a:rPr>
              <a:t>!</a:t>
            </a:r>
            <a:r>
              <a:rPr lang="en-US" sz="3200" spc="-5">
                <a:solidFill>
                  <a:srgbClr val="0D2240"/>
                </a:solidFill>
              </a:rPr>
              <a:t> </a:t>
            </a:r>
            <a:endParaRPr sz="3200">
              <a:solidFill>
                <a:srgbClr val="19A7D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23CC0-FD32-4A94-A034-59C7C84B1C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26513" y="4797425"/>
            <a:ext cx="217487" cy="212725"/>
          </a:xfrm>
        </p:spPr>
        <p:txBody>
          <a:bodyPr/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AA06EC-758C-4661-964B-6D19D2B14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280" y="4703275"/>
            <a:ext cx="1447933" cy="38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3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8D1676BE-C94B-602F-5C26-D4B82953F55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13335" rIns="0" bIns="0" rtlCol="0">
            <a:spAutoFit/>
          </a:bodyPr>
          <a:lstStyle/>
          <a:p>
            <a:r>
              <a:rPr lang="en-US"/>
              <a:t>Why GA4?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8C119CBE-24FE-A75A-3224-C2784011B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80" y="1238249"/>
            <a:ext cx="4315825" cy="3238501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1400"/>
              <a:t>UA was created primarily as a counter of users.</a:t>
            </a:r>
          </a:p>
          <a:p>
            <a:pPr>
              <a:buClr>
                <a:schemeClr val="accent1"/>
              </a:buClr>
            </a:pPr>
            <a:r>
              <a:rPr lang="en-US" sz="1400"/>
              <a:t>GA4 is created to monitor user behavior.</a:t>
            </a:r>
          </a:p>
          <a:p>
            <a:pPr>
              <a:buClr>
                <a:schemeClr val="accent1"/>
              </a:buClr>
            </a:pPr>
            <a:r>
              <a:rPr lang="en-US" sz="1400"/>
              <a:t>Online behavior has evolved an incredible amount since UA was created, and there is </a:t>
            </a:r>
            <a:br>
              <a:rPr lang="en-US" sz="1400"/>
            </a:br>
            <a:r>
              <a:rPr lang="en-US" sz="1400"/>
              <a:t>now a need to follow behavior across all </a:t>
            </a:r>
            <a:br>
              <a:rPr lang="en-US" sz="1400"/>
            </a:br>
            <a:r>
              <a:rPr lang="en-US" sz="1400"/>
              <a:t>platforms and devices. </a:t>
            </a:r>
          </a:p>
          <a:p>
            <a:pPr>
              <a:buClr>
                <a:schemeClr val="accent1"/>
              </a:buClr>
            </a:pPr>
            <a:r>
              <a:rPr lang="en-US" sz="1400"/>
              <a:t>There is also a push in the industry for more </a:t>
            </a:r>
            <a:br>
              <a:rPr lang="en-US" sz="1400"/>
            </a:br>
            <a:r>
              <a:rPr lang="en-US" sz="1400"/>
              <a:t>opt-in data from users, and with the evolution </a:t>
            </a:r>
            <a:br>
              <a:rPr lang="en-US" sz="1400"/>
            </a:br>
            <a:r>
              <a:rPr lang="en-US" sz="1400"/>
              <a:t>of ‘data walls’ for content, GA4 is set to handle </a:t>
            </a:r>
            <a:br>
              <a:rPr lang="en-US" sz="1400"/>
            </a:br>
            <a:r>
              <a:rPr lang="en-US" sz="1400"/>
              <a:t>the new flow of information. </a:t>
            </a:r>
          </a:p>
          <a:p>
            <a:pPr>
              <a:buClr>
                <a:schemeClr val="accent1"/>
              </a:buClr>
            </a:pPr>
            <a:r>
              <a:rPr lang="en-US" sz="1400" b="1">
                <a:solidFill>
                  <a:schemeClr val="accent1"/>
                </a:solidFill>
                <a:latin typeface="Avenir Next LT Pro Demi" panose="020B0504020202020204" pitchFamily="34" charset="77"/>
              </a:rPr>
              <a:t>GA4 is less of a reporting tool and more </a:t>
            </a:r>
            <a:br>
              <a:rPr lang="en-US" sz="1400" b="1">
                <a:solidFill>
                  <a:schemeClr val="accent1"/>
                </a:solidFill>
                <a:latin typeface="Avenir Next LT Pro Demi" panose="020B0504020202020204" pitchFamily="34" charset="77"/>
              </a:rPr>
            </a:br>
            <a:r>
              <a:rPr lang="en-US" sz="1400" b="1">
                <a:solidFill>
                  <a:schemeClr val="accent1"/>
                </a:solidFill>
                <a:latin typeface="Avenir Next LT Pro Demi" panose="020B0504020202020204" pitchFamily="34" charset="77"/>
              </a:rPr>
              <a:t>of an analysis engine.</a:t>
            </a:r>
          </a:p>
          <a:p>
            <a:pPr>
              <a:buClr>
                <a:schemeClr val="accent1"/>
              </a:buClr>
            </a:pPr>
            <a:endParaRPr lang="en-US" sz="1400"/>
          </a:p>
        </p:txBody>
      </p:sp>
      <p:sp>
        <p:nvSpPr>
          <p:cNvPr id="23" name="Slide Number Placeholder 8">
            <a:extLst>
              <a:ext uri="{FF2B5EF4-FFF2-40B4-BE49-F238E27FC236}">
                <a16:creationId xmlns:a16="http://schemas.microsoft.com/office/drawing/2014/main" id="{626B1E8D-399D-C19F-766A-E3AD86F25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5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fld id="{D3579049-DB2E-E346-9F03-F5F79CB8279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2DDAFFFD-B2B5-D1FC-12EF-8C0B23994941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t="-25584" r="9209" b="-25584"/>
          <a:stretch/>
        </p:blipFill>
        <p:spPr bwMode="auto">
          <a:xfrm>
            <a:off x="5257800" y="0"/>
            <a:ext cx="3886200" cy="4800600"/>
          </a:xfrm>
          <a:prstGeom prst="rect">
            <a:avLst/>
          </a:prstGeom>
          <a:solidFill>
            <a:srgbClr val="FFECBA"/>
          </a:solidFill>
        </p:spPr>
      </p:pic>
    </p:spTree>
    <p:extLst>
      <p:ext uri="{BB962C8B-B14F-4D97-AF65-F5344CB8AC3E}">
        <p14:creationId xmlns:p14="http://schemas.microsoft.com/office/powerpoint/2010/main" val="2958370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8D1676BE-C94B-602F-5C26-D4B82953F5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7980" y="410441"/>
            <a:ext cx="4411566" cy="466344"/>
          </a:xfrm>
        </p:spPr>
        <p:txBody>
          <a:bodyPr vert="horz" wrap="square" lIns="0" tIns="13335" rIns="0" bIns="0" rtlCol="0">
            <a:spAutoFit/>
          </a:bodyPr>
          <a:lstStyle/>
          <a:p>
            <a:r>
              <a:rPr lang="en-US"/>
              <a:t>GA4 at its essence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CD8A065-5E77-8A7B-D3A5-EAEED80A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79" y="1238249"/>
            <a:ext cx="4620625" cy="3238501"/>
          </a:xfrm>
        </p:spPr>
        <p:txBody>
          <a:bodyPr/>
          <a:lstStyle/>
          <a:p>
            <a:pPr marL="0" indent="0">
              <a:buNone/>
            </a:pPr>
            <a:r>
              <a:rPr lang="en-US" sz="1600" b="1">
                <a:solidFill>
                  <a:schemeClr val="accent2"/>
                </a:solidFill>
              </a:rPr>
              <a:t>Think about the concept of surveys</a:t>
            </a:r>
          </a:p>
          <a:p>
            <a:pPr>
              <a:buClr>
                <a:schemeClr val="accent1"/>
              </a:buClr>
            </a:pPr>
            <a:r>
              <a:rPr lang="en-US" sz="1400"/>
              <a:t>If you regularly send out surveys to your audience, then you understand you’ll never get replies back from everyone in your audience. </a:t>
            </a:r>
          </a:p>
          <a:p>
            <a:pPr>
              <a:buClr>
                <a:schemeClr val="accent1"/>
              </a:buClr>
            </a:pPr>
            <a:r>
              <a:rPr lang="en-US" sz="1400"/>
              <a:t>However, you’ll receive enough data to predict </a:t>
            </a:r>
            <a:br>
              <a:rPr lang="en-US" sz="1400"/>
            </a:br>
            <a:r>
              <a:rPr lang="en-US" sz="1400"/>
              <a:t>the likelihood of an outcome and make strategic decisions about the future of your organization.</a:t>
            </a:r>
          </a:p>
          <a:p>
            <a:pPr>
              <a:buClr>
                <a:schemeClr val="accent1"/>
              </a:buClr>
            </a:pPr>
            <a:r>
              <a:rPr lang="en-US" sz="1400"/>
              <a:t>In much the same way, </a:t>
            </a:r>
            <a:r>
              <a:rPr lang="en-US" sz="1400" b="1">
                <a:solidFill>
                  <a:schemeClr val="accent1"/>
                </a:solidFill>
                <a:latin typeface="Avenir Next LT Pro Demi" panose="020B0504020202020204" pitchFamily="34" charset="77"/>
              </a:rPr>
              <a:t>Google Analytics 4 uses modeling to help you make strategic decisions </a:t>
            </a:r>
            <a:br>
              <a:rPr lang="en-US" sz="1400" b="1">
                <a:solidFill>
                  <a:schemeClr val="accent1"/>
                </a:solidFill>
                <a:latin typeface="Avenir Next LT Pro Demi" panose="020B0504020202020204" pitchFamily="34" charset="77"/>
              </a:rPr>
            </a:br>
            <a:r>
              <a:rPr lang="en-US" sz="1400" b="1">
                <a:solidFill>
                  <a:schemeClr val="accent1"/>
                </a:solidFill>
                <a:latin typeface="Avenir Next LT Pro Demi" panose="020B0504020202020204" pitchFamily="34" charset="77"/>
              </a:rPr>
              <a:t>about your organization based on the data it collects.</a:t>
            </a:r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6146ADEC-8C16-1460-6856-404155A62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5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fld id="{D3579049-DB2E-E346-9F03-F5F79CB82791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1A7880-E0F1-BE0B-710A-D1CA186E51F3}"/>
              </a:ext>
            </a:extLst>
          </p:cNvPr>
          <p:cNvGrpSpPr/>
          <p:nvPr/>
        </p:nvGrpSpPr>
        <p:grpSpPr>
          <a:xfrm>
            <a:off x="6025624" y="730079"/>
            <a:ext cx="2343410" cy="3326153"/>
            <a:chOff x="6025624" y="730079"/>
            <a:chExt cx="2343410" cy="332615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236A0AF-32D7-26DF-7C68-6622E338EA61}"/>
                </a:ext>
              </a:extLst>
            </p:cNvPr>
            <p:cNvGrpSpPr/>
            <p:nvPr/>
          </p:nvGrpSpPr>
          <p:grpSpPr>
            <a:xfrm>
              <a:off x="6025624" y="730079"/>
              <a:ext cx="2343410" cy="3326153"/>
              <a:chOff x="6025624" y="840207"/>
              <a:chExt cx="2343410" cy="3326153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B756312C-17CD-1F5F-66AB-D305134B3A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57903" y="840207"/>
                <a:ext cx="2278854" cy="401764"/>
              </a:xfrm>
              <a:prstGeom prst="rect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5096D07-F6A1-5A11-2231-791799FEDAAD}"/>
                  </a:ext>
                </a:extLst>
              </p:cNvPr>
              <p:cNvGrpSpPr/>
              <p:nvPr/>
            </p:nvGrpSpPr>
            <p:grpSpPr>
              <a:xfrm>
                <a:off x="6025624" y="1830950"/>
                <a:ext cx="2343410" cy="2335410"/>
                <a:chOff x="6025624" y="1895243"/>
                <a:chExt cx="2343410" cy="2335410"/>
              </a:xfrm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E9D1010-3A20-069F-7460-C72F572F669D}"/>
                    </a:ext>
                  </a:extLst>
                </p:cNvPr>
                <p:cNvSpPr/>
                <p:nvPr/>
              </p:nvSpPr>
              <p:spPr>
                <a:xfrm>
                  <a:off x="6025624" y="1895243"/>
                  <a:ext cx="1092499" cy="2335410"/>
                </a:xfrm>
                <a:custGeom>
                  <a:avLst/>
                  <a:gdLst>
                    <a:gd name="connsiteX0" fmla="*/ 1182421 w 1182421"/>
                    <a:gd name="connsiteY0" fmla="*/ 0 h 2527633"/>
                    <a:gd name="connsiteX1" fmla="*/ 1182421 w 1182421"/>
                    <a:gd name="connsiteY1" fmla="*/ 2527633 h 2527633"/>
                    <a:gd name="connsiteX2" fmla="*/ 1138485 w 1182421"/>
                    <a:gd name="connsiteY2" fmla="*/ 2525414 h 2527633"/>
                    <a:gd name="connsiteX3" fmla="*/ 0 w 1182421"/>
                    <a:gd name="connsiteY3" fmla="*/ 1263816 h 2527633"/>
                    <a:gd name="connsiteX4" fmla="*/ 1138485 w 1182421"/>
                    <a:gd name="connsiteY4" fmla="*/ 2218 h 2527633"/>
                    <a:gd name="connsiteX5" fmla="*/ 1182421 w 1182421"/>
                    <a:gd name="connsiteY5" fmla="*/ 0 h 2527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82421" h="2527633">
                      <a:moveTo>
                        <a:pt x="1182421" y="0"/>
                      </a:moveTo>
                      <a:lnTo>
                        <a:pt x="1182421" y="2527633"/>
                      </a:lnTo>
                      <a:lnTo>
                        <a:pt x="1138485" y="2525414"/>
                      </a:lnTo>
                      <a:cubicBezTo>
                        <a:pt x="499015" y="2460472"/>
                        <a:pt x="0" y="1920420"/>
                        <a:pt x="0" y="1263816"/>
                      </a:cubicBezTo>
                      <a:cubicBezTo>
                        <a:pt x="0" y="607213"/>
                        <a:pt x="499015" y="67160"/>
                        <a:pt x="1138485" y="2218"/>
                      </a:cubicBezTo>
                      <a:lnTo>
                        <a:pt x="118242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sz="1100">
                    <a:solidFill>
                      <a:schemeClr val="tx1"/>
                    </a:solidFill>
                    <a:latin typeface="Avenir Next LT Pro" panose="020B0504020202020204" pitchFamily="34" charset="77"/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DD5DACD-A275-72D0-5184-718AFCAFF136}"/>
                    </a:ext>
                  </a:extLst>
                </p:cNvPr>
                <p:cNvSpPr/>
                <p:nvPr/>
              </p:nvSpPr>
              <p:spPr>
                <a:xfrm>
                  <a:off x="7276535" y="1895243"/>
                  <a:ext cx="1092499" cy="2335410"/>
                </a:xfrm>
                <a:custGeom>
                  <a:avLst/>
                  <a:gdLst>
                    <a:gd name="connsiteX0" fmla="*/ 0 w 1182421"/>
                    <a:gd name="connsiteY0" fmla="*/ 0 h 2527633"/>
                    <a:gd name="connsiteX1" fmla="*/ 43936 w 1182421"/>
                    <a:gd name="connsiteY1" fmla="*/ 2218 h 2527633"/>
                    <a:gd name="connsiteX2" fmla="*/ 1182421 w 1182421"/>
                    <a:gd name="connsiteY2" fmla="*/ 1263816 h 2527633"/>
                    <a:gd name="connsiteX3" fmla="*/ 43936 w 1182421"/>
                    <a:gd name="connsiteY3" fmla="*/ 2525414 h 2527633"/>
                    <a:gd name="connsiteX4" fmla="*/ 0 w 1182421"/>
                    <a:gd name="connsiteY4" fmla="*/ 2527633 h 2527633"/>
                    <a:gd name="connsiteX5" fmla="*/ 0 w 1182421"/>
                    <a:gd name="connsiteY5" fmla="*/ 0 h 2527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82421" h="2527633">
                      <a:moveTo>
                        <a:pt x="0" y="0"/>
                      </a:moveTo>
                      <a:lnTo>
                        <a:pt x="43936" y="2218"/>
                      </a:lnTo>
                      <a:cubicBezTo>
                        <a:pt x="683406" y="67160"/>
                        <a:pt x="1182421" y="607213"/>
                        <a:pt x="1182421" y="1263816"/>
                      </a:cubicBezTo>
                      <a:cubicBezTo>
                        <a:pt x="1182421" y="1920420"/>
                        <a:pt x="683406" y="2460472"/>
                        <a:pt x="43936" y="2525414"/>
                      </a:cubicBezTo>
                      <a:lnTo>
                        <a:pt x="0" y="25276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 anchorCtr="1">
                  <a:noAutofit/>
                </a:bodyPr>
                <a:lstStyle/>
                <a:p>
                  <a:pPr algn="ctr"/>
                  <a:endParaRPr lang="en-US" sz="1100">
                    <a:solidFill>
                      <a:schemeClr val="tx1"/>
                    </a:solidFill>
                    <a:latin typeface="Avenir Next LT Pro" panose="020B0504020202020204" pitchFamily="34" charset="77"/>
                  </a:endParaRP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996E1E3-9C0D-8FCB-0825-38049477DD57}"/>
                  </a:ext>
                </a:extLst>
              </p:cNvPr>
              <p:cNvSpPr txBox="1"/>
              <p:nvPr/>
            </p:nvSpPr>
            <p:spPr>
              <a:xfrm>
                <a:off x="6336727" y="1476411"/>
                <a:ext cx="1694802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>
                    <a:solidFill>
                      <a:schemeClr val="tx2"/>
                    </a:solidFill>
                    <a:latin typeface="Avenir Next LT Pro" panose="020B0504020202020204" pitchFamily="34" charset="77"/>
                    <a:cs typeface="Arial" panose="020B0604020202020204" pitchFamily="34" charset="0"/>
                  </a:rPr>
                  <a:t>SURVEY DATA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303468-C141-C5CC-C77F-4AC6187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1566" y="2434128"/>
              <a:ext cx="479185" cy="45439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E257EC-69C9-D3A8-87E6-BF79190E0480}"/>
                </a:ext>
              </a:extLst>
            </p:cNvPr>
            <p:cNvSpPr txBox="1"/>
            <p:nvPr/>
          </p:nvSpPr>
          <p:spPr>
            <a:xfrm>
              <a:off x="6336727" y="3009394"/>
              <a:ext cx="668864" cy="32418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>
                  <a:solidFill>
                    <a:schemeClr val="bg1"/>
                  </a:solidFill>
                  <a:latin typeface="Avenir Next LT Pro Demi" panose="020B0504020202020204" pitchFamily="34" charset="77"/>
                  <a:cs typeface="Arial" panose="020B0604020202020204" pitchFamily="34" charset="0"/>
                </a:rPr>
                <a:t>Data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latin typeface="Avenir Next LT Pro Demi" panose="020B0504020202020204" pitchFamily="34" charset="77"/>
                  <a:cs typeface="Arial" panose="020B0604020202020204" pitchFamily="34" charset="0"/>
                </a:rPr>
                <a:t>Collection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7E12DF-DD3B-7C57-8EB4-AA25E5A57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77988" y="2388689"/>
              <a:ext cx="553541" cy="54527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4F9CBE-41BE-7725-646D-66E21A2A4C55}"/>
                </a:ext>
              </a:extLst>
            </p:cNvPr>
            <p:cNvSpPr txBox="1"/>
            <p:nvPr/>
          </p:nvSpPr>
          <p:spPr>
            <a:xfrm>
              <a:off x="7485199" y="3009394"/>
              <a:ext cx="539120" cy="32418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>
                  <a:solidFill>
                    <a:schemeClr val="bg1"/>
                  </a:solidFill>
                  <a:latin typeface="Avenir Next LT Pro Demi" panose="020B0504020202020204" pitchFamily="34" charset="77"/>
                  <a:cs typeface="Arial" panose="020B0604020202020204" pitchFamily="34" charset="0"/>
                </a:rPr>
                <a:t>Data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latin typeface="Avenir Next LT Pro Demi" panose="020B0504020202020204" pitchFamily="34" charset="77"/>
                  <a:cs typeface="Arial" panose="020B0604020202020204" pitchFamily="34" charset="0"/>
                </a:rPr>
                <a:t>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978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71741B39-8A84-43BB-A0BD-77BAB7A549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7980" y="410441"/>
            <a:ext cx="8294294" cy="470513"/>
          </a:xfrm>
        </p:spPr>
        <p:txBody>
          <a:bodyPr vert="horz" wrap="square" lIns="0" tIns="13335" rIns="0" bIns="0" rtlCol="0">
            <a:spAutoFit/>
          </a:bodyPr>
          <a:lstStyle/>
          <a:p>
            <a:r>
              <a:rPr lang="en-US"/>
              <a:t>GA4 UTMs—what’s different?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5A826B1-31EA-17B7-F22C-715FD181C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80" y="1238249"/>
            <a:ext cx="8113469" cy="1573531"/>
          </a:xfrm>
        </p:spPr>
        <p:txBody>
          <a:bodyPr/>
          <a:lstStyle/>
          <a:p>
            <a:pPr marL="0" indent="0">
              <a:buNone/>
            </a:pPr>
            <a:r>
              <a:rPr lang="en-US" sz="1300" b="1" err="1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utm_source</a:t>
            </a:r>
            <a:r>
              <a:rPr lang="en-US" sz="1300" b="1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sz="1300"/>
              <a:t>Referrer. For example: google, newsletter4, billboard.</a:t>
            </a:r>
          </a:p>
          <a:p>
            <a:pPr marL="0" indent="0">
              <a:buNone/>
            </a:pPr>
            <a:r>
              <a:rPr lang="en-US" sz="1300" b="1" err="1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utm_medium</a:t>
            </a:r>
            <a:r>
              <a:rPr lang="en-US" sz="1300" b="1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sz="1300"/>
              <a:t>Marketing medium. For example: </a:t>
            </a:r>
            <a:r>
              <a:rPr lang="en-US" sz="1300" err="1"/>
              <a:t>cpc</a:t>
            </a:r>
            <a:r>
              <a:rPr lang="en-US" sz="1300"/>
              <a:t>, banner, email.</a:t>
            </a:r>
          </a:p>
          <a:p>
            <a:pPr marL="0" indent="0">
              <a:buNone/>
            </a:pPr>
            <a:r>
              <a:rPr lang="en-US" sz="1300" b="1" err="1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utm_campaign</a:t>
            </a:r>
            <a:r>
              <a:rPr lang="en-US" sz="1300" b="1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sz="1300"/>
              <a:t>Product, slogan, promo code. For example: </a:t>
            </a:r>
            <a:r>
              <a:rPr lang="en-US" sz="1300" err="1"/>
              <a:t>spring_sale</a:t>
            </a:r>
            <a:r>
              <a:rPr lang="en-US" sz="1300"/>
              <a:t>.</a:t>
            </a:r>
          </a:p>
          <a:p>
            <a:pPr marL="0" indent="0">
              <a:buNone/>
            </a:pPr>
            <a:r>
              <a:rPr lang="en-US" sz="1300" b="1" err="1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utm_content</a:t>
            </a:r>
            <a:r>
              <a:rPr lang="en-US" sz="1300" b="1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en-US" sz="1300"/>
              <a:t>Use to differentiate creatives. For example: if you have two call-to-action links within the same email message, you can use </a:t>
            </a:r>
            <a:r>
              <a:rPr lang="en-US" sz="1300" err="1"/>
              <a:t>utm_content</a:t>
            </a:r>
            <a:r>
              <a:rPr lang="en-US" sz="1300"/>
              <a:t> and set different values for each so you can tell which version is more effective. </a:t>
            </a:r>
          </a:p>
        </p:txBody>
      </p:sp>
      <p:sp>
        <p:nvSpPr>
          <p:cNvPr id="20" name="Content Placeholder 11">
            <a:extLst>
              <a:ext uri="{FF2B5EF4-FFF2-40B4-BE49-F238E27FC236}">
                <a16:creationId xmlns:a16="http://schemas.microsoft.com/office/drawing/2014/main" id="{672DC7A9-81F0-C8FC-4FD1-BB1F023706FF}"/>
              </a:ext>
            </a:extLst>
          </p:cNvPr>
          <p:cNvSpPr txBox="1">
            <a:spLocks/>
          </p:cNvSpPr>
          <p:nvPr/>
        </p:nvSpPr>
        <p:spPr>
          <a:xfrm>
            <a:off x="387980" y="3100160"/>
            <a:ext cx="8296276" cy="12523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57175" indent="-2571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9001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350" b="0" i="0" kern="1200" dirty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350" b="0" i="0" kern="1200" dirty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350" b="0" i="0" kern="1200" dirty="0">
                <a:solidFill>
                  <a:schemeClr val="tx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www.gulfshores.com/?utm_source=</a:t>
            </a:r>
            <a:r>
              <a:rPr lang="en-US" sz="1300">
                <a:highlight>
                  <a:srgbClr val="66FF66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advance</a:t>
            </a:r>
            <a:r>
              <a:rPr lang="en-US" sz="13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&amp;utm_medium=</a:t>
            </a:r>
            <a:r>
              <a:rPr lang="en-US" sz="1300">
                <a:highlight>
                  <a:srgbClr val="66FF66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</a:t>
            </a:r>
            <a:r>
              <a:rPr lang="en-US" sz="13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&amp;utm_campaign=</a:t>
            </a:r>
            <a:r>
              <a:rPr lang="en-US" sz="1300">
                <a:highlight>
                  <a:srgbClr val="66FF66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FacebookInstagram</a:t>
            </a:r>
            <a:r>
              <a:rPr lang="en-US" sz="13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&amp;utm_content</a:t>
            </a:r>
            <a:r>
              <a:rPr lang="en-US" sz="1300" u="sng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en-US" sz="1300" u="sng">
                <a:highlight>
                  <a:srgbClr val="66FF66"/>
                </a:highlight>
              </a:rPr>
              <a:t>spring</a:t>
            </a:r>
          </a:p>
          <a:p>
            <a:pPr marL="0" indent="0">
              <a:buNone/>
            </a:pPr>
            <a:r>
              <a:rPr lang="en-US" sz="1300" b="1">
                <a:solidFill>
                  <a:schemeClr val="tx2"/>
                </a:solidFill>
              </a:rPr>
              <a:t>is now</a:t>
            </a:r>
          </a:p>
          <a:p>
            <a:pPr marL="0" indent="0">
              <a:buNone/>
            </a:pPr>
            <a:r>
              <a:rPr lang="en-US" sz="1300" err="1"/>
              <a:t>www.gulfshores.com</a:t>
            </a:r>
            <a:r>
              <a:rPr lang="en-US" sz="1300"/>
              <a:t>/?</a:t>
            </a:r>
            <a:r>
              <a:rPr lang="en-US" sz="1300" err="1"/>
              <a:t>utm_source</a:t>
            </a:r>
            <a:r>
              <a:rPr lang="en-US" sz="1300"/>
              <a:t>=</a:t>
            </a:r>
            <a:r>
              <a:rPr lang="en-US" sz="1300" err="1">
                <a:highlight>
                  <a:srgbClr val="66FF66"/>
                </a:highlight>
              </a:rPr>
              <a:t>facebook</a:t>
            </a:r>
            <a:r>
              <a:rPr lang="en-US" sz="1300" err="1"/>
              <a:t>&amp;utm_medium</a:t>
            </a:r>
            <a:r>
              <a:rPr lang="en-US" sz="1300"/>
              <a:t>=</a:t>
            </a:r>
            <a:r>
              <a:rPr lang="en-US" sz="1300" err="1">
                <a:highlight>
                  <a:srgbClr val="66FF66"/>
                </a:highlight>
              </a:rPr>
              <a:t>paid</a:t>
            </a:r>
            <a:r>
              <a:rPr lang="en-US" sz="1300" err="1"/>
              <a:t>&amp;utm_campaign</a:t>
            </a:r>
            <a:r>
              <a:rPr lang="en-US" sz="1300"/>
              <a:t>=</a:t>
            </a:r>
            <a:r>
              <a:rPr lang="en-US" sz="1300">
                <a:highlight>
                  <a:srgbClr val="66FF66"/>
                </a:highlight>
              </a:rPr>
              <a:t>advance_</a:t>
            </a:r>
            <a:r>
              <a:rPr lang="en-US" sz="1300" err="1">
                <a:highlight>
                  <a:srgbClr val="66FF66"/>
                </a:highlight>
              </a:rPr>
              <a:t>facebook</a:t>
            </a:r>
            <a:r>
              <a:rPr lang="en-US" sz="1300" u="sng"/>
              <a:t>_&amp;</a:t>
            </a:r>
            <a:r>
              <a:rPr lang="en-US" sz="1300" u="sng" err="1"/>
              <a:t>utm_content</a:t>
            </a:r>
            <a:r>
              <a:rPr lang="en-US" sz="1300" u="sng"/>
              <a:t>=</a:t>
            </a:r>
            <a:r>
              <a:rPr lang="en-US" sz="1300" u="sng">
                <a:highlight>
                  <a:srgbClr val="66FF66"/>
                </a:highlight>
              </a:rPr>
              <a:t>spring</a:t>
            </a:r>
          </a:p>
        </p:txBody>
      </p:sp>
      <p:sp>
        <p:nvSpPr>
          <p:cNvPr id="26" name="Slide Number Placeholder 8">
            <a:extLst>
              <a:ext uri="{FF2B5EF4-FFF2-40B4-BE49-F238E27FC236}">
                <a16:creationId xmlns:a16="http://schemas.microsoft.com/office/drawing/2014/main" id="{17C0DCEF-4DDB-1227-0192-F1CB2BBDD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5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fld id="{D3579049-DB2E-E346-9F03-F5F79CB8279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0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2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D8BF1-4716-59E4-7355-A0848B48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411163"/>
            <a:ext cx="3162300" cy="914096"/>
          </a:xfrm>
        </p:spPr>
        <p:txBody>
          <a:bodyPr/>
          <a:lstStyle/>
          <a:p>
            <a:r>
              <a:rPr lang="en-US"/>
              <a:t>GA4 terminology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C5CFFD-5366-3714-3B8A-8C1C8A46F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350" y="3030578"/>
            <a:ext cx="3093270" cy="1941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>
                <a:solidFill>
                  <a:schemeClr val="accent5"/>
                </a:solidFill>
              </a:rPr>
              <a:t>Traffic acquisition report </a:t>
            </a:r>
          </a:p>
          <a:p>
            <a:pPr marL="0" indent="0">
              <a:buNone/>
            </a:pPr>
            <a:r>
              <a:rPr lang="en-US" sz="1400"/>
              <a:t>Under the Acquisition report heading, you’ll find the traffic acquisition report. The traffic acquisition report is about sessions, so </a:t>
            </a:r>
            <a:r>
              <a:rPr lang="en-US" sz="1400" b="1">
                <a:latin typeface="Avenir Next LT Pro Demi" panose="020B0504020202020204" pitchFamily="34" charset="77"/>
              </a:rPr>
              <a:t>you’ll see data about all sessions, whether the users are new or returning.</a:t>
            </a:r>
          </a:p>
          <a:p>
            <a:pPr marL="0" indent="0">
              <a:buNone/>
            </a:pPr>
            <a:endParaRPr lang="en-US" sz="1400" b="1">
              <a:latin typeface="Avenir Next LT Pro Demi" panose="020B0504020202020204" pitchFamily="34" charset="77"/>
            </a:endParaRPr>
          </a:p>
          <a:p>
            <a:pPr marL="0" indent="0">
              <a:buNone/>
            </a:pPr>
            <a:endParaRPr lang="en-US" sz="1400" b="1">
              <a:latin typeface="Avenir Next LT Pro Demi" panose="020B0504020202020204" pitchFamily="34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EAAC0-9AF4-486F-B6E9-CABA27611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</p:spPr>
        <p:txBody>
          <a:bodyPr/>
          <a:lstStyle/>
          <a:p>
            <a:pPr lvl="0"/>
            <a:fld id="{81D60167-4931-47E6-BA6A-407CBD079E47}" type="slidenum">
              <a:rPr lang="en-US" noProof="0" smtClean="0"/>
              <a:pPr lvl="0"/>
              <a:t>5</a:t>
            </a:fld>
            <a:endParaRPr lang="en-US" noProof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AC1233F-A737-3289-B4F4-E1C3B7B46B12}"/>
              </a:ext>
            </a:extLst>
          </p:cNvPr>
          <p:cNvSpPr txBox="1">
            <a:spLocks/>
          </p:cNvSpPr>
          <p:nvPr/>
        </p:nvSpPr>
        <p:spPr>
          <a:xfrm>
            <a:off x="387350" y="1472859"/>
            <a:ext cx="3240753" cy="19414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57175" indent="-2571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9001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>
                <a:solidFill>
                  <a:schemeClr val="accent5"/>
                </a:solidFill>
              </a:rPr>
              <a:t>User acquisition report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/>
              <a:t>Under the Acquisition report heading, you’ll find the user acquisition report. The user acquisition report </a:t>
            </a:r>
            <a:r>
              <a:rPr lang="en-US" sz="1400" b="1">
                <a:latin typeface="Avenir Next LT Pro Demi" panose="020B0504020202020204" pitchFamily="34" charset="77"/>
              </a:rPr>
              <a:t>provides data about how you attracted new users to your site.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FBA71CA-CA6A-5BF8-E3F0-C521C5F42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86806" y="-995423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  <a:hlinkClick r:id="rId6"/>
              </a:rPr>
              <a:t>Analytics | Home - 19 June 2023 - Watch Video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  <a:hlinkClick r:id="rId6"/>
              </a:rPr>
              <a:t> 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</a:rPr>
              <a:t> </a:t>
            </a:r>
            <a:r>
              <a:rPr kumimoji="0" lang="en-US" altLang="en-US" sz="20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</a:rPr>
              <a:t>           </a:t>
            </a: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Slide 5">
            <a:hlinkClick r:id="" action="ppaction://media"/>
            <a:extLst>
              <a:ext uri="{FF2B5EF4-FFF2-40B4-BE49-F238E27FC236}">
                <a16:creationId xmlns:a16="http://schemas.microsoft.com/office/drawing/2014/main" id="{12EE0578-3049-9316-6D29-889771FAC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8310" y="1047627"/>
            <a:ext cx="4988051" cy="269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44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D8BF1-4716-59E4-7355-A0848B48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411163"/>
            <a:ext cx="3162300" cy="914096"/>
          </a:xfrm>
        </p:spPr>
        <p:txBody>
          <a:bodyPr/>
          <a:lstStyle/>
          <a:p>
            <a:r>
              <a:rPr lang="en-US"/>
              <a:t>GA4 terminology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C5CFFD-5366-3714-3B8A-8C1C8A46F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350" y="1598141"/>
            <a:ext cx="3163888" cy="2878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>
                <a:solidFill>
                  <a:schemeClr val="accent5"/>
                </a:solidFill>
              </a:rPr>
              <a:t>Average engagement time</a:t>
            </a:r>
          </a:p>
          <a:p>
            <a:pPr marL="0" indent="0">
              <a:buNone/>
            </a:pPr>
            <a:r>
              <a:rPr lang="en-US" sz="1400"/>
              <a:t>Google Analytics 4 is very focused on engagement instead of bounce rate (which was a metric in Universal Analytics). Average engagement time replaces the average time on site metric from Universal Analytics. </a:t>
            </a:r>
          </a:p>
          <a:p>
            <a:pPr marL="0" indent="0">
              <a:buNone/>
            </a:pPr>
            <a:r>
              <a:rPr lang="en-US" sz="1400" b="1">
                <a:latin typeface="Avenir Next LT Pro Demi" panose="020B0504020202020204" pitchFamily="34" charset="77"/>
              </a:rPr>
              <a:t>It just means how long on average user actively spent on your site.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EAAC0-9AF4-486F-B6E9-CABA27611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</p:spPr>
        <p:txBody>
          <a:bodyPr/>
          <a:lstStyle/>
          <a:p>
            <a:pPr lvl="0"/>
            <a:fld id="{81D60167-4931-47E6-BA6A-407CBD079E47}" type="slidenum">
              <a:rPr lang="en-US" noProof="0" smtClean="0"/>
              <a:pPr lvl="0"/>
              <a:t>6</a:t>
            </a:fld>
            <a:endParaRPr lang="en-US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E909ED-2583-8D95-CD5F-2908648D9EDD}"/>
              </a:ext>
            </a:extLst>
          </p:cNvPr>
          <p:cNvSpPr txBox="1"/>
          <p:nvPr/>
        </p:nvSpPr>
        <p:spPr>
          <a:xfrm>
            <a:off x="5782500" y="-1220203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12121"/>
                </a:solidFill>
                <a:effectLst/>
                <a:latin typeface="circular"/>
              </a:rPr>
              <a:t>https://www.loom.com/share/5fe27b8d45db4036b0cf2c58f0d08b7e?sid=1742da20-471e-40ac-a41e-d0bc1acdc6c2</a:t>
            </a:r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C91B9F3-DD3F-1297-75A2-01A14E49E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09955" y="-1645717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  <a:hlinkClick r:id="rId6"/>
              </a:rPr>
              <a:t>Analytics | Home - 14 June 2023 - Watch Video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  <a:hlinkClick r:id="rId6"/>
              </a:rPr>
              <a:t> 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</a:rPr>
              <a:t> </a:t>
            </a:r>
            <a:r>
              <a:rPr kumimoji="0" lang="en-US" altLang="en-US" sz="20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</a:rPr>
              <a:t>           </a:t>
            </a: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Slide 6">
            <a:hlinkClick r:id="" action="ppaction://media"/>
            <a:extLst>
              <a:ext uri="{FF2B5EF4-FFF2-40B4-BE49-F238E27FC236}">
                <a16:creationId xmlns:a16="http://schemas.microsoft.com/office/drawing/2014/main" id="{4AC6B7B1-72BE-CA81-B0DE-D51430ECB1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6335" y="1160091"/>
            <a:ext cx="4572000" cy="247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1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5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C5CFFD-5366-3714-3B8A-8C1C8A46F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94" y="1466596"/>
            <a:ext cx="3276696" cy="1166473"/>
          </a:xfrm>
        </p:spPr>
        <p:txBody>
          <a:bodyPr wrap="square">
            <a:sp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1200" b="1">
                <a:solidFill>
                  <a:schemeClr val="accent5"/>
                </a:solidFill>
              </a:rPr>
              <a:t>Engaged Sessions vs. Pages Per Session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000"/>
              <a:t>How many of your visitors are “engaged” with your site? Google Analytics will count a session as engaged if: </a:t>
            </a:r>
          </a:p>
          <a:p>
            <a:pPr marL="0" indent="-171450">
              <a:spcBef>
                <a:spcPts val="600"/>
              </a:spcBef>
            </a:pPr>
            <a:r>
              <a:rPr lang="en-US" sz="1000"/>
              <a:t>It lasts </a:t>
            </a:r>
            <a:r>
              <a:rPr lang="en-US" sz="1000" b="1">
                <a:latin typeface="Avenir Next LT Pro Demi" panose="020B0504020202020204" pitchFamily="34" charset="77"/>
              </a:rPr>
              <a:t>longer than 10 seconds</a:t>
            </a:r>
          </a:p>
          <a:p>
            <a:pPr marL="0" indent="-171450">
              <a:spcBef>
                <a:spcPts val="600"/>
              </a:spcBef>
            </a:pPr>
            <a:r>
              <a:rPr lang="en-US" sz="1000"/>
              <a:t>It includes </a:t>
            </a:r>
            <a:r>
              <a:rPr lang="en-US" sz="1000" b="1">
                <a:latin typeface="Avenir Next LT Pro Demi" panose="020B0504020202020204" pitchFamily="34" charset="77"/>
              </a:rPr>
              <a:t>at least one conversion</a:t>
            </a:r>
          </a:p>
          <a:p>
            <a:pPr marL="0" indent="-171450">
              <a:spcBef>
                <a:spcPts val="600"/>
              </a:spcBef>
            </a:pPr>
            <a:r>
              <a:rPr lang="en-US" sz="1000"/>
              <a:t>It includes </a:t>
            </a:r>
            <a:r>
              <a:rPr lang="en-US" sz="1000" b="1">
                <a:latin typeface="Avenir Next LT Pro Demi" panose="020B0504020202020204" pitchFamily="34" charset="77"/>
              </a:rPr>
              <a:t>2 or more page views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EAAC0-9AF4-486F-B6E9-CABA27611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</p:spPr>
        <p:txBody>
          <a:bodyPr/>
          <a:lstStyle/>
          <a:p>
            <a:pPr lvl="0"/>
            <a:fld id="{81D60167-4931-47E6-BA6A-407CBD079E47}" type="slidenum">
              <a:rPr lang="en-US" noProof="0" smtClean="0"/>
              <a:pPr lvl="0"/>
              <a:t>7</a:t>
            </a:fld>
            <a:endParaRPr lang="en-US" noProof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3D129588-EB3A-18DF-9ED6-D017040EC985}"/>
              </a:ext>
            </a:extLst>
          </p:cNvPr>
          <p:cNvSpPr txBox="1">
            <a:spLocks/>
          </p:cNvSpPr>
          <p:nvPr/>
        </p:nvSpPr>
        <p:spPr>
          <a:xfrm>
            <a:off x="370394" y="2800098"/>
            <a:ext cx="2782709" cy="520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57175" indent="-2571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9001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200" b="1">
                <a:solidFill>
                  <a:schemeClr val="accent5"/>
                </a:solidFill>
              </a:rPr>
              <a:t>Engagement rate vs Bounce Rate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000"/>
              <a:t>It is the </a:t>
            </a:r>
            <a:r>
              <a:rPr lang="en-US" sz="1000" b="1">
                <a:latin typeface="Avenir Next LT Pro Demi" panose="020B0504020202020204" pitchFamily="34" charset="77"/>
              </a:rPr>
              <a:t>number of engaged sessions divided by the total number of sessions.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4C3665-4549-AD8E-9380-6334615DFBB9}"/>
              </a:ext>
            </a:extLst>
          </p:cNvPr>
          <p:cNvSpPr txBox="1"/>
          <p:nvPr/>
        </p:nvSpPr>
        <p:spPr>
          <a:xfrm>
            <a:off x="370394" y="3487270"/>
            <a:ext cx="3276696" cy="97872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defTabSz="6858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</a:pPr>
            <a:r>
              <a:rPr lang="en-US" sz="1200" b="1">
                <a:solidFill>
                  <a:schemeClr val="accent5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Engaged Session Per User </a:t>
            </a:r>
            <a:br>
              <a:rPr lang="en-US" sz="1200" b="1">
                <a:solidFill>
                  <a:schemeClr val="accent5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</a:br>
            <a:r>
              <a:rPr lang="en-US" sz="1200" b="1">
                <a:solidFill>
                  <a:schemeClr val="accent5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vs Pages Per User </a:t>
            </a:r>
          </a:p>
          <a:p>
            <a:pPr indent="0">
              <a:spcBef>
                <a:spcPts val="600"/>
              </a:spcBef>
              <a:buNone/>
            </a:pPr>
            <a:r>
              <a:rPr lang="en-US" sz="100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This metric is simply </a:t>
            </a:r>
            <a:r>
              <a:rPr lang="en-US" sz="1050" b="1">
                <a:solidFill>
                  <a:schemeClr val="bg1"/>
                </a:solidFill>
                <a:latin typeface="Avenir Next LT Pro Demi" panose="020B0504020202020204" pitchFamily="34" charset="77"/>
                <a:cs typeface="Arial" panose="020B0604020202020204" pitchFamily="34" charset="0"/>
              </a:rPr>
              <a:t>the number of engaged sessions divided by the number of users. </a:t>
            </a:r>
            <a:r>
              <a:rPr lang="en-US" sz="1000">
                <a:solidFill>
                  <a:schemeClr val="bg1"/>
                </a:solidFill>
                <a:latin typeface="Avenir Next LT Pro" panose="020B0504020202020204" pitchFamily="34" charset="77"/>
                <a:cs typeface="Arial" panose="020B0604020202020204" pitchFamily="34" charset="0"/>
              </a:rPr>
              <a:t>The higher the number, the more engaged your audience is.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65453C-C3DD-6440-45D3-E818B7117122}"/>
              </a:ext>
            </a:extLst>
          </p:cNvPr>
          <p:cNvSpPr txBox="1">
            <a:spLocks/>
          </p:cNvSpPr>
          <p:nvPr/>
        </p:nvSpPr>
        <p:spPr>
          <a:xfrm>
            <a:off x="371982" y="411163"/>
            <a:ext cx="3162300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300" b="1" i="0" kern="120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GA4 terminology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B68DF42-26E3-FA14-5401-EABC4C1D2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23817" y="-1157468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  <a:hlinkClick r:id="rId5"/>
              </a:rPr>
              <a:t>Analytics | Home - 19 June 2023 - Watch Video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  <a:hlinkClick r:id="rId5"/>
              </a:rPr>
              <a:t> </a:t>
            </a: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</a:rPr>
              <a:t> </a:t>
            </a:r>
            <a:r>
              <a:rPr kumimoji="0" lang="en-US" altLang="en-US" sz="20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ircular"/>
              </a:rPr>
              <a:t>           </a:t>
            </a: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854C470E-D032-AE03-7AAF-300E85328E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7459" y="1063386"/>
            <a:ext cx="4929752" cy="266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1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D8BF1-4716-59E4-7355-A0848B48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411163"/>
            <a:ext cx="3162300" cy="914096"/>
          </a:xfrm>
        </p:spPr>
        <p:txBody>
          <a:bodyPr/>
          <a:lstStyle/>
          <a:p>
            <a:r>
              <a:rPr lang="en-US"/>
              <a:t>GA4 terminology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C5CFFD-5366-3714-3B8A-8C1C8A46F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349" y="1598141"/>
            <a:ext cx="3299747" cy="1941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>
                <a:solidFill>
                  <a:schemeClr val="accent5"/>
                </a:solidFill>
              </a:rPr>
              <a:t>Events</a:t>
            </a:r>
          </a:p>
          <a:p>
            <a:pPr marL="0" indent="0">
              <a:buNone/>
            </a:pPr>
            <a:r>
              <a:rPr lang="en-US" sz="1400"/>
              <a:t>Universal Analytics had events too, </a:t>
            </a:r>
            <a:br>
              <a:rPr lang="en-US" sz="1400"/>
            </a:br>
            <a:r>
              <a:rPr lang="en-US" sz="1400"/>
              <a:t>but they’re totally different in GA4. </a:t>
            </a:r>
            <a:br>
              <a:rPr lang="en-US" sz="1400"/>
            </a:br>
            <a:r>
              <a:rPr lang="en-US" sz="1400" b="1">
                <a:latin typeface="Avenir Next LT Pro Demi" panose="020B0504020202020204" pitchFamily="34" charset="77"/>
              </a:rPr>
              <a:t>Any engagement with your site</a:t>
            </a:r>
            <a:r>
              <a:rPr lang="en-US" sz="1400" b="1"/>
              <a:t> </a:t>
            </a:r>
            <a:r>
              <a:rPr lang="en-US" sz="1400"/>
              <a:t>is now called an event, including page views. </a:t>
            </a:r>
            <a:br>
              <a:rPr lang="en-US" sz="1400"/>
            </a:br>
            <a:r>
              <a:rPr lang="en-US" sz="1400"/>
              <a:t>In Universal Analytics, interactions were tracked as “hits”. Now they’re all events. </a:t>
            </a:r>
            <a:r>
              <a:rPr lang="en-US" sz="1400" b="1"/>
              <a:t>GA4 has automatic, recommended, and custom events.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EAAC0-9AF4-486F-B6E9-CABA27611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</p:spPr>
        <p:txBody>
          <a:bodyPr/>
          <a:lstStyle/>
          <a:p>
            <a:pPr lvl="0"/>
            <a:fld id="{81D60167-4931-47E6-BA6A-407CBD079E47}" type="slidenum">
              <a:rPr lang="en-US" noProof="0" smtClean="0"/>
              <a:pPr lvl="0"/>
              <a:t>8</a:t>
            </a:fld>
            <a:endParaRPr lang="en-US" noProof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7C90296F-8A34-FDAD-0940-346687999467}"/>
              </a:ext>
            </a:extLst>
          </p:cNvPr>
          <p:cNvSpPr txBox="1">
            <a:spLocks/>
          </p:cNvSpPr>
          <p:nvPr/>
        </p:nvSpPr>
        <p:spPr>
          <a:xfrm>
            <a:off x="387350" y="3712079"/>
            <a:ext cx="2837631" cy="5846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57175" indent="-2571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2pPr>
            <a:lvl3pPr marL="9001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lang="en-US" sz="1500" b="0" i="0" kern="1200" dirty="0">
                <a:solidFill>
                  <a:schemeClr val="bg1"/>
                </a:solidFill>
                <a:latin typeface="Avenir Next LT Pro" panose="020B0504020202020204" pitchFamily="34" charset="77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/>
              <a:t>Events can further be labeled as </a:t>
            </a:r>
            <a:r>
              <a:rPr lang="en-US" sz="1400" b="1">
                <a:latin typeface="Avenir Next LT Pro Demi" panose="020B0504020202020204" pitchFamily="34" charset="77"/>
              </a:rPr>
              <a:t>conversions, but everything is an event first.</a:t>
            </a:r>
          </a:p>
        </p:txBody>
      </p:sp>
      <p:pic>
        <p:nvPicPr>
          <p:cNvPr id="3" name="Slide 8">
            <a:hlinkClick r:id="" action="ppaction://media"/>
            <a:extLst>
              <a:ext uri="{FF2B5EF4-FFF2-40B4-BE49-F238E27FC236}">
                <a16:creationId xmlns:a16="http://schemas.microsoft.com/office/drawing/2014/main" id="{85E5FA4D-8FFF-8DE7-9824-0DAB5F05ED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4642" y="1105112"/>
            <a:ext cx="4775387" cy="25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6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 9">
            <a:hlinkClick r:id="" action="ppaction://media"/>
            <a:extLst>
              <a:ext uri="{FF2B5EF4-FFF2-40B4-BE49-F238E27FC236}">
                <a16:creationId xmlns:a16="http://schemas.microsoft.com/office/drawing/2014/main" id="{7598F017-DEA2-E481-EB64-156FE01685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7181" y="1117298"/>
            <a:ext cx="4730309" cy="2557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CD8BF1-4716-59E4-7355-A0848B484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411163"/>
            <a:ext cx="3162300" cy="914096"/>
          </a:xfrm>
        </p:spPr>
        <p:txBody>
          <a:bodyPr/>
          <a:lstStyle/>
          <a:p>
            <a:r>
              <a:rPr lang="en-US"/>
              <a:t>GA4 terminology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C5CFFD-5366-3714-3B8A-8C1C8A46F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350" y="1598141"/>
            <a:ext cx="3240753" cy="1941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>
                <a:solidFill>
                  <a:schemeClr val="accent5"/>
                </a:solidFill>
              </a:rPr>
              <a:t>Conversions</a:t>
            </a:r>
          </a:p>
          <a:p>
            <a:pPr marL="0" indent="0">
              <a:buNone/>
            </a:pPr>
            <a:r>
              <a:rPr lang="en-US" sz="1400"/>
              <a:t>A conversion is any user action that's valuable to your business; for example, a user purchasing from your store or subscribing to your newsletter are examples of common conversions.</a:t>
            </a:r>
            <a:endParaRPr lang="en-US" sz="1400" b="1">
              <a:latin typeface="Avenir Next LT Pro Demi" panose="020B0504020202020204" pitchFamily="34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EAAC0-9AF4-486F-B6E9-CABA27611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627" y="4870858"/>
            <a:ext cx="280852" cy="202385"/>
          </a:xfrm>
        </p:spPr>
        <p:txBody>
          <a:bodyPr/>
          <a:lstStyle/>
          <a:p>
            <a:pPr lvl="0"/>
            <a:fld id="{81D60167-4931-47E6-BA6A-407CBD079E47}" type="slidenum">
              <a:rPr lang="en-US" noProof="0" smtClean="0"/>
              <a:pPr lvl="0"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3153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MG Simple_LT">
  <a:themeElements>
    <a:clrScheme name="Custom 1">
      <a:dk1>
        <a:srgbClr val="000000"/>
      </a:dk1>
      <a:lt1>
        <a:srgbClr val="FFFFFF"/>
      </a:lt1>
      <a:dk2>
        <a:srgbClr val="001E4B"/>
      </a:dk2>
      <a:lt2>
        <a:srgbClr val="D6DDE5"/>
      </a:lt2>
      <a:accent1>
        <a:srgbClr val="00287F"/>
      </a:accent1>
      <a:accent2>
        <a:srgbClr val="0056D6"/>
      </a:accent2>
      <a:accent3>
        <a:srgbClr val="D5DCE4"/>
      </a:accent3>
      <a:accent4>
        <a:srgbClr val="00A8E5"/>
      </a:accent4>
      <a:accent5>
        <a:srgbClr val="D5DD23"/>
      </a:accent5>
      <a:accent6>
        <a:srgbClr val="001E4B"/>
      </a:accent6>
      <a:hlink>
        <a:srgbClr val="00A8E5"/>
      </a:hlink>
      <a:folHlink>
        <a:srgbClr val="D5DD2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 anchorCtr="1"/>
      <a:lstStyle>
        <a:defPPr algn="ctr">
          <a:defRPr dirty="0">
            <a:latin typeface="Avenir Next LT Pro" panose="020B0504020202020204" pitchFamily="34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5"/>
          </a:solidFill>
          <a:tailEnd type="none" w="lg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b="0" i="0" dirty="0" err="1" smtClean="0">
            <a:latin typeface="Avenir Next LT Pro" panose="020B0504020202020204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MG_PPT Tips Tricks-All Hands_AR" id="{734F2E0F-5456-4147-B383-A7F14FE8A70B}" vid="{18153E59-CE7D-9A4B-93A5-56D762F0C2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859AB2BB54B649881F253F2C6DBECF" ma:contentTypeVersion="10" ma:contentTypeDescription="Create a new document." ma:contentTypeScope="" ma:versionID="2d44581bb8bdd99af215a6e2d5af3039">
  <xsd:schema xmlns:xsd="http://www.w3.org/2001/XMLSchema" xmlns:xs="http://www.w3.org/2001/XMLSchema" xmlns:p="http://schemas.microsoft.com/office/2006/metadata/properties" xmlns:ns3="820d2886-7aaf-409f-bb00-ac5298459d10" targetNamespace="http://schemas.microsoft.com/office/2006/metadata/properties" ma:root="true" ma:fieldsID="45c2e1ecaa1d7f625ea98ce2b7bfb157" ns3:_="">
    <xsd:import namespace="820d2886-7aaf-409f-bb00-ac5298459d1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d2886-7aaf-409f-bb00-ac5298459d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7B58DF-6993-4DCD-BECF-731183A36C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B7B33C-B8B8-4932-8AED-B65439087690}">
  <ds:schemaRefs>
    <ds:schemaRef ds:uri="820d2886-7aaf-409f-bb00-ac5298459d1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16E1A78-7672-49B4-A790-844D547BC7A5}">
  <ds:schemaRefs>
    <ds:schemaRef ds:uri="820d2886-7aaf-409f-bb00-ac5298459d1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fe62945-74e6-4203-848f-b9b82929f9d4}" enabled="0" method="" siteId="{1fe62945-74e6-4203-848f-b9b82929f9d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16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AMG Simple_LT</vt:lpstr>
      <vt:lpstr>How Travel Marketers Should Use GA4</vt:lpstr>
      <vt:lpstr>Why GA4?</vt:lpstr>
      <vt:lpstr>GA4 at its essence</vt:lpstr>
      <vt:lpstr>GA4 UTMs—what’s different?</vt:lpstr>
      <vt:lpstr>GA4 terminology </vt:lpstr>
      <vt:lpstr>GA4 terminology </vt:lpstr>
      <vt:lpstr>PowerPoint Presentation</vt:lpstr>
      <vt:lpstr>GA4 terminology </vt:lpstr>
      <vt:lpstr>GA4 terminology </vt:lpstr>
      <vt:lpstr>Conversion tracking</vt:lpstr>
      <vt:lpstr>GA4 terminology </vt:lpstr>
      <vt:lpstr>GA4 terminology </vt:lpstr>
      <vt:lpstr>Insights from GA4</vt:lpstr>
      <vt:lpstr>Key Takeaways</vt:lpstr>
      <vt:lpstr>Questions? 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test file</dc:title>
  <dc:creator>Ritu Parr</dc:creator>
  <cp:revision>1</cp:revision>
  <cp:lastPrinted>2020-01-22T18:27:46Z</cp:lastPrinted>
  <dcterms:created xsi:type="dcterms:W3CDTF">2018-12-10T17:54:21Z</dcterms:created>
  <dcterms:modified xsi:type="dcterms:W3CDTF">2023-06-22T16:00:50Z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2018-11-16T00:00:00Z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2018-12-10T00:00:00Z</vt:filetime>
  </property>
  <property fmtid="{D5CDD505-2E9C-101B-9397-08002B2CF9AE}" pid="5" name="ContentTypeId">
    <vt:lpwstr>0x010100C8859AB2BB54B649881F253F2C6DBECF</vt:lpwstr>
  </property>
</Properties>
</file>